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75" r:id="rId3"/>
    <p:sldId id="295" r:id="rId4"/>
    <p:sldId id="296" r:id="rId5"/>
    <p:sldId id="278" r:id="rId6"/>
    <p:sldId id="297" r:id="rId7"/>
    <p:sldId id="298" r:id="rId8"/>
    <p:sldId id="299" r:id="rId9"/>
    <p:sldId id="300" r:id="rId10"/>
    <p:sldId id="283" r:id="rId11"/>
    <p:sldId id="301" r:id="rId12"/>
    <p:sldId id="302" r:id="rId13"/>
    <p:sldId id="303" r:id="rId14"/>
    <p:sldId id="304" r:id="rId15"/>
    <p:sldId id="305" r:id="rId16"/>
    <p:sldId id="306" r:id="rId17"/>
    <p:sldId id="30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48" y="8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98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01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68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535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42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79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70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5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7722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765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3847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70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57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80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445AF-E7E7-4D98-853A-F8F731001079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18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1700012"/>
            <a:ext cx="8915399" cy="307737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Телебасқару</a:t>
            </a:r>
            <a:r>
              <a:rPr lang="kk-KZ" dirty="0"/>
              <a:t>дың</a:t>
            </a:r>
            <a:r>
              <a:rPr lang="ru-RU" dirty="0"/>
              <a:t>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Телебасқару</a:t>
            </a:r>
            <a:r>
              <a:rPr lang="kk-KZ" dirty="0"/>
              <a:t>дың</a:t>
            </a:r>
            <a:r>
              <a:rPr lang="ru-RU" dirty="0"/>
              <a:t> </a:t>
            </a:r>
            <a:r>
              <a:rPr lang="ru-RU" dirty="0" err="1" smtClean="0"/>
              <a:t>қабылдау</a:t>
            </a:r>
            <a:r>
              <a:rPr lang="ru-RU" dirty="0" smtClean="0"/>
              <a:t>  </a:t>
            </a:r>
            <a:r>
              <a:rPr lang="ru-RU" dirty="0" err="1"/>
              <a:t>құрылғылары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755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6322968" cy="37776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362" y="606669"/>
            <a:ext cx="9012115" cy="547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60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240631"/>
            <a:ext cx="10285412" cy="6352673"/>
          </a:xfrm>
        </p:spPr>
        <p:txBody>
          <a:bodyPr>
            <a:normAutofit/>
          </a:bodyPr>
          <a:lstStyle/>
          <a:p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 smtClean="0"/>
              <a:t>пунктіндегі</a:t>
            </a:r>
            <a:r>
              <a:rPr lang="ru-RU" dirty="0" smtClean="0"/>
              <a:t> </a:t>
            </a:r>
            <a:r>
              <a:rPr lang="ru-RU" dirty="0" err="1"/>
              <a:t>телебасқару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желісінен</a:t>
            </a:r>
            <a:r>
              <a:rPr lang="ru-RU" dirty="0"/>
              <a:t> </a:t>
            </a:r>
            <a:r>
              <a:rPr lang="ru-RU" dirty="0" err="1" smtClean="0"/>
              <a:t>ақпаратты</a:t>
            </a:r>
            <a:r>
              <a:rPr lang="ru-RU" dirty="0" smtClean="0"/>
              <a:t> </a:t>
            </a:r>
            <a:r>
              <a:rPr lang="ru-RU" dirty="0" err="1"/>
              <a:t>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БВР</a:t>
            </a:r>
            <a:r>
              <a:rPr lang="en-US" dirty="0" smtClean="0"/>
              <a:t> </a:t>
            </a:r>
            <a:r>
              <a:rPr lang="ru-RU" dirty="0" err="1"/>
              <a:t>шығыс</a:t>
            </a:r>
            <a:r>
              <a:rPr lang="ru-RU" dirty="0"/>
              <a:t> реле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kk-KZ" dirty="0" smtClean="0"/>
              <a:t>ВР </a:t>
            </a:r>
            <a:r>
              <a:rPr lang="ru-RU" dirty="0" err="1" smtClean="0"/>
              <a:t>шығыс</a:t>
            </a:r>
            <a:r>
              <a:rPr lang="ru-RU" dirty="0" smtClean="0"/>
              <a:t> </a:t>
            </a:r>
            <a:r>
              <a:rPr lang="ru-RU" dirty="0" err="1"/>
              <a:t>релелеріне</a:t>
            </a:r>
            <a:r>
              <a:rPr lang="ru-RU" dirty="0"/>
              <a:t> </a:t>
            </a:r>
            <a:r>
              <a:rPr lang="ru-RU" dirty="0" err="1"/>
              <a:t>командаларды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Шығу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команданы</a:t>
            </a:r>
            <a:r>
              <a:rPr lang="ru-RU" dirty="0"/>
              <a:t> </a:t>
            </a:r>
            <a:r>
              <a:rPr lang="ru-RU" dirty="0" err="1"/>
              <a:t>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ТУ </a:t>
            </a:r>
            <a:r>
              <a:rPr lang="ru-RU" dirty="0" err="1"/>
              <a:t>объектілерін</a:t>
            </a:r>
            <a:r>
              <a:rPr lang="ru-RU" dirty="0"/>
              <a:t> </a:t>
            </a:r>
            <a:r>
              <a:rPr lang="ru-RU" dirty="0" err="1"/>
              <a:t>ауыстырады</a:t>
            </a:r>
            <a:r>
              <a:rPr lang="ru-RU" dirty="0" smtClean="0"/>
              <a:t>.</a:t>
            </a:r>
          </a:p>
          <a:p>
            <a:r>
              <a:rPr lang="ru-RU" dirty="0"/>
              <a:t>ТУ КП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kk-KZ" dirty="0" smtClean="0"/>
              <a:t>ЧМПр</a:t>
            </a:r>
            <a:r>
              <a:rPr lang="en-US" dirty="0" smtClean="0"/>
              <a:t> </a:t>
            </a:r>
            <a:r>
              <a:rPr lang="ru-RU" dirty="0" err="1"/>
              <a:t>жиілік</a:t>
            </a:r>
            <a:r>
              <a:rPr lang="ru-RU" dirty="0"/>
              <a:t> </a:t>
            </a:r>
            <a:r>
              <a:rPr lang="ru-RU" dirty="0" err="1"/>
              <a:t>сигналдарының</a:t>
            </a:r>
            <a:r>
              <a:rPr lang="ru-RU" dirty="0"/>
              <a:t> </a:t>
            </a:r>
            <a:r>
              <a:rPr lang="ru-RU" dirty="0" err="1"/>
              <a:t>қабылдағышынан</a:t>
            </a:r>
            <a:r>
              <a:rPr lang="ru-RU" dirty="0"/>
              <a:t>, </a:t>
            </a:r>
            <a:r>
              <a:rPr lang="kk-KZ" dirty="0" smtClean="0"/>
              <a:t>ЛБ</a:t>
            </a:r>
            <a:r>
              <a:rPr lang="en-US" dirty="0" smtClean="0"/>
              <a:t> </a:t>
            </a:r>
            <a:r>
              <a:rPr lang="ru-RU" dirty="0" err="1"/>
              <a:t>сызықтық</a:t>
            </a:r>
            <a:r>
              <a:rPr lang="ru-RU" dirty="0"/>
              <a:t> </a:t>
            </a:r>
            <a:r>
              <a:rPr lang="ru-RU" dirty="0" err="1"/>
              <a:t>блогынан</a:t>
            </a:r>
            <a:r>
              <a:rPr lang="ru-RU" dirty="0"/>
              <a:t>, </a:t>
            </a:r>
            <a:r>
              <a:rPr lang="kk-KZ" dirty="0" smtClean="0"/>
              <a:t>БСС</a:t>
            </a:r>
            <a:r>
              <a:rPr lang="en-US" dirty="0" smtClean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синхрондау</a:t>
            </a:r>
            <a:r>
              <a:rPr lang="ru-RU" dirty="0"/>
              <a:t> </a:t>
            </a:r>
            <a:r>
              <a:rPr lang="ru-RU" dirty="0" err="1"/>
              <a:t>блогынан</a:t>
            </a:r>
            <a:r>
              <a:rPr lang="ru-RU" dirty="0"/>
              <a:t>, БКЗ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блогынан</a:t>
            </a:r>
            <a:r>
              <a:rPr lang="ru-RU" dirty="0"/>
              <a:t>, Р </a:t>
            </a:r>
            <a:r>
              <a:rPr lang="ru-RU" dirty="0" err="1"/>
              <a:t>таратушыдан</a:t>
            </a:r>
            <a:r>
              <a:rPr lang="ru-RU" dirty="0"/>
              <a:t>,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құрылғысынан</a:t>
            </a:r>
            <a:r>
              <a:rPr lang="ru-RU" dirty="0"/>
              <a:t> </a:t>
            </a:r>
            <a:r>
              <a:rPr lang="ru-RU" dirty="0" smtClean="0"/>
              <a:t>ЗУ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kk-KZ" dirty="0" smtClean="0"/>
              <a:t>ИЦ </a:t>
            </a:r>
            <a:r>
              <a:rPr lang="ru-RU" dirty="0" err="1" smtClean="0"/>
              <a:t>атқарушы</a:t>
            </a:r>
            <a:r>
              <a:rPr lang="ru-RU" dirty="0" smtClean="0"/>
              <a:t> </a:t>
            </a:r>
            <a:r>
              <a:rPr lang="ru-RU" dirty="0" err="1" smtClean="0"/>
              <a:t>тізбектерінен</a:t>
            </a:r>
            <a:r>
              <a:rPr lang="ru-RU" dirty="0" smtClean="0"/>
              <a:t>, </a:t>
            </a:r>
            <a:r>
              <a:rPr lang="ru-RU" dirty="0" err="1" smtClean="0"/>
              <a:t>шығыс</a:t>
            </a:r>
            <a:r>
              <a:rPr lang="ru-RU" dirty="0" smtClean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 smtClean="0"/>
              <a:t>блогынан</a:t>
            </a:r>
            <a:r>
              <a:rPr lang="ru-RU" dirty="0" smtClean="0"/>
              <a:t> БВР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kk-KZ" dirty="0" smtClean="0"/>
              <a:t>БТ</a:t>
            </a:r>
            <a:r>
              <a:rPr lang="kk-KZ" dirty="0"/>
              <a:t> </a:t>
            </a:r>
            <a:r>
              <a:rPr lang="ru-RU" dirty="0" err="1" smtClean="0"/>
              <a:t>блогынан</a:t>
            </a:r>
            <a:r>
              <a:rPr lang="ru-RU" dirty="0" smtClean="0"/>
              <a:t> </a:t>
            </a:r>
            <a:r>
              <a:rPr lang="ru-RU" dirty="0" err="1" smtClean="0"/>
              <a:t>құралған</a:t>
            </a:r>
            <a:r>
              <a:rPr lang="ru-RU" dirty="0" smtClean="0"/>
              <a:t>.</a:t>
            </a:r>
          </a:p>
          <a:p>
            <a:r>
              <a:rPr lang="en-US" dirty="0"/>
              <a:t>P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 smtClean="0"/>
              <a:t>тактілік</a:t>
            </a:r>
            <a:r>
              <a:rPr lang="ru-RU" dirty="0" smtClean="0"/>
              <a:t> </a:t>
            </a:r>
            <a:r>
              <a:rPr lang="ru-RU" dirty="0" err="1"/>
              <a:t>сериясына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ауысады</a:t>
            </a:r>
            <a:r>
              <a:rPr lang="ru-RU" dirty="0"/>
              <a:t>. Бос </a:t>
            </a:r>
            <a:r>
              <a:rPr lang="ru-RU" dirty="0" err="1"/>
              <a:t>тұрған</a:t>
            </a:r>
            <a:r>
              <a:rPr lang="ru-RU" dirty="0"/>
              <a:t> </a:t>
            </a:r>
            <a:r>
              <a:rPr lang="ru-RU" dirty="0" err="1"/>
              <a:t>сериялар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синхронизмді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орындалады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шыққан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 smtClean="0"/>
              <a:t>таратушылардың</a:t>
            </a:r>
            <a:r>
              <a:rPr lang="ru-RU" dirty="0" smtClean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синхрондауы</a:t>
            </a:r>
            <a:r>
              <a:rPr lang="ru-RU" dirty="0"/>
              <a:t> </a:t>
            </a:r>
            <a:r>
              <a:rPr lang="ru-RU" dirty="0" err="1"/>
              <a:t>орындалады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ретте</a:t>
            </a:r>
            <a:r>
              <a:rPr lang="ru-RU" dirty="0"/>
              <a:t> </a:t>
            </a:r>
            <a:r>
              <a:rPr lang="ru-RU" dirty="0" err="1"/>
              <a:t>құрылғының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бөлігінің</a:t>
            </a:r>
            <a:r>
              <a:rPr lang="ru-RU" dirty="0"/>
              <a:t> </a:t>
            </a:r>
            <a:r>
              <a:rPr lang="ru-RU" dirty="0" err="1"/>
              <a:t>жұмысқа</a:t>
            </a:r>
            <a:r>
              <a:rPr lang="ru-RU" dirty="0"/>
              <a:t> </a:t>
            </a:r>
            <a:r>
              <a:rPr lang="ru-RU" dirty="0" err="1"/>
              <a:t>жарамдылығы</a:t>
            </a:r>
            <a:r>
              <a:rPr lang="ru-RU" dirty="0"/>
              <a:t> мен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 smtClean="0"/>
              <a:t>каналының</a:t>
            </a:r>
            <a:r>
              <a:rPr lang="ru-RU" dirty="0" smtClean="0"/>
              <a:t> </a:t>
            </a:r>
            <a:r>
              <a:rPr lang="ru-RU" dirty="0" err="1"/>
              <a:t>жұмысқа</a:t>
            </a:r>
            <a:r>
              <a:rPr lang="ru-RU" dirty="0"/>
              <a:t> </a:t>
            </a:r>
            <a:r>
              <a:rPr lang="ru-RU" dirty="0" err="1"/>
              <a:t>жарамдылығы</a:t>
            </a:r>
            <a:r>
              <a:rPr lang="ru-RU" dirty="0"/>
              <a:t> </a:t>
            </a:r>
            <a:r>
              <a:rPr lang="ru-RU" dirty="0" err="1"/>
              <a:t>бақыланады</a:t>
            </a:r>
            <a:r>
              <a:rPr lang="ru-RU" dirty="0"/>
              <a:t>. </a:t>
            </a:r>
            <a:r>
              <a:rPr lang="ru-RU" dirty="0" smtClean="0"/>
              <a:t>БКЗ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шыққан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ТС КП </a:t>
            </a:r>
            <a:r>
              <a:rPr lang="ru-RU" dirty="0" err="1"/>
              <a:t>құрылғысын</a:t>
            </a:r>
            <a:r>
              <a:rPr lang="ru-RU" dirty="0"/>
              <a:t> </a:t>
            </a:r>
            <a:r>
              <a:rPr lang="ru-RU" dirty="0" err="1"/>
              <a:t>пайдалана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 smtClean="0"/>
              <a:t>диспечерлік</a:t>
            </a:r>
            <a:r>
              <a:rPr lang="ru-RU" dirty="0" smtClean="0"/>
              <a:t> </a:t>
            </a:r>
            <a:r>
              <a:rPr lang="ru-RU" dirty="0" err="1"/>
              <a:t>орталығына</a:t>
            </a:r>
            <a:r>
              <a:rPr lang="ru-RU" dirty="0"/>
              <a:t> </a:t>
            </a:r>
            <a:r>
              <a:rPr lang="ru-RU" dirty="0" err="1"/>
              <a:t>жібереді</a:t>
            </a:r>
            <a:r>
              <a:rPr lang="ru-RU" dirty="0" smtClean="0"/>
              <a:t>.</a:t>
            </a:r>
          </a:p>
          <a:p>
            <a:r>
              <a:rPr lang="ru-RU" dirty="0" err="1"/>
              <a:t>Телебасқару</a:t>
            </a:r>
            <a:r>
              <a:rPr lang="ru-RU" dirty="0"/>
              <a:t> </a:t>
            </a:r>
            <a:r>
              <a:rPr lang="ru-RU" dirty="0" err="1" smtClean="0"/>
              <a:t>тактілік</a:t>
            </a:r>
            <a:r>
              <a:rPr lang="ru-RU" dirty="0" smtClean="0"/>
              <a:t> </a:t>
            </a:r>
            <a:r>
              <a:rPr lang="ru-RU" dirty="0"/>
              <a:t>код </a:t>
            </a:r>
            <a:r>
              <a:rPr lang="ru-RU" dirty="0" err="1"/>
              <a:t>сериясы</a:t>
            </a:r>
            <a:r>
              <a:rPr lang="ru-RU" dirty="0"/>
              <a:t> 31 </a:t>
            </a:r>
            <a:r>
              <a:rPr lang="ru-RU" dirty="0" err="1"/>
              <a:t>импульстен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механизмін</a:t>
            </a:r>
            <a:r>
              <a:rPr lang="ru-RU" dirty="0"/>
              <a:t>, </a:t>
            </a:r>
            <a:r>
              <a:rPr lang="ru-RU" dirty="0" err="1"/>
              <a:t>жұмысты</a:t>
            </a:r>
            <a:r>
              <a:rPr lang="ru-RU" dirty="0"/>
              <a:t>, </a:t>
            </a:r>
            <a:r>
              <a:rPr lang="ru-RU" dirty="0" err="1"/>
              <a:t>нысанды</a:t>
            </a:r>
            <a:r>
              <a:rPr lang="ru-RU" dirty="0"/>
              <a:t>, </a:t>
            </a:r>
            <a:r>
              <a:rPr lang="ru-RU" dirty="0" err="1"/>
              <a:t>топты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фазалық</a:t>
            </a:r>
            <a:r>
              <a:rPr lang="ru-RU" dirty="0"/>
              <a:t> </a:t>
            </a:r>
            <a:r>
              <a:rPr lang="ru-RU" dirty="0" err="1"/>
              <a:t>импульсті</a:t>
            </a:r>
            <a:r>
              <a:rPr lang="ru-RU" dirty="0"/>
              <a:t> </a:t>
            </a:r>
            <a:r>
              <a:rPr lang="ru-RU" dirty="0" err="1"/>
              <a:t>таңдауға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элементтерді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r>
              <a:rPr lang="kk-KZ" dirty="0" smtClean="0"/>
              <a:t>КП</a:t>
            </a:r>
            <a:r>
              <a:rPr lang="en-US" dirty="0" smtClean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en-US" dirty="0" smtClean="0"/>
              <a:t>C</a:t>
            </a:r>
            <a:r>
              <a:rPr lang="kk-KZ" baseline="30000" dirty="0" smtClean="0"/>
              <a:t>2</a:t>
            </a:r>
            <a:r>
              <a:rPr lang="kk-KZ" baseline="-25000" dirty="0" smtClean="0"/>
              <a:t>6</a:t>
            </a:r>
            <a:r>
              <a:rPr lang="en-US" dirty="0" smtClean="0"/>
              <a:t> </a:t>
            </a:r>
            <a:r>
              <a:rPr lang="ru-RU" dirty="0" err="1"/>
              <a:t>комбинациясына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кодпен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 (</a:t>
            </a:r>
            <a:r>
              <a:rPr lang="ru-RU" dirty="0" err="1"/>
              <a:t>алтыдан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ұзын</a:t>
            </a:r>
            <a:r>
              <a:rPr lang="ru-RU" dirty="0"/>
              <a:t> импульс). </a:t>
            </a:r>
            <a:r>
              <a:rPr lang="ru-RU" dirty="0" err="1"/>
              <a:t>Операцияны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екіден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ұзын</a:t>
            </a:r>
            <a:r>
              <a:rPr lang="ru-RU" dirty="0"/>
              <a:t> </a:t>
            </a:r>
            <a:r>
              <a:rPr lang="ru-RU" dirty="0" err="1"/>
              <a:t>импульспен</a:t>
            </a:r>
            <a:r>
              <a:rPr lang="ru-RU" dirty="0"/>
              <a:t>, объект - он </a:t>
            </a:r>
            <a:r>
              <a:rPr lang="ru-RU" dirty="0" err="1"/>
              <a:t>алтыдан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ұзын</a:t>
            </a:r>
            <a:r>
              <a:rPr lang="ru-RU" dirty="0"/>
              <a:t> </a:t>
            </a:r>
            <a:r>
              <a:rPr lang="ru-RU" dirty="0" err="1"/>
              <a:t>импульспен</a:t>
            </a:r>
            <a:r>
              <a:rPr lang="ru-RU" dirty="0"/>
              <a:t>, ал </a:t>
            </a:r>
            <a:r>
              <a:rPr lang="ru-RU" dirty="0" err="1"/>
              <a:t>топтық</a:t>
            </a:r>
            <a:r>
              <a:rPr lang="ru-RU" dirty="0"/>
              <a:t> - </a:t>
            </a:r>
            <a:r>
              <a:rPr lang="ru-RU" dirty="0" err="1"/>
              <a:t>бестен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ұзын</a:t>
            </a:r>
            <a:r>
              <a:rPr lang="ru-RU" dirty="0"/>
              <a:t> </a:t>
            </a:r>
            <a:r>
              <a:rPr lang="ru-RU" dirty="0" err="1"/>
              <a:t>импульспен</a:t>
            </a:r>
            <a:r>
              <a:rPr lang="ru-RU" dirty="0"/>
              <a:t> </a:t>
            </a:r>
            <a:r>
              <a:rPr lang="ru-RU" dirty="0" err="1"/>
              <a:t>жасалады</a:t>
            </a:r>
            <a:r>
              <a:rPr lang="ru-RU" dirty="0"/>
              <a:t>.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қатардағы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импульс </a:t>
            </a:r>
            <a:r>
              <a:rPr lang="ru-RU" dirty="0" err="1"/>
              <a:t>қызметтік</a:t>
            </a:r>
            <a:r>
              <a:rPr lang="ru-RU" dirty="0"/>
              <a:t> </a:t>
            </a:r>
            <a:r>
              <a:rPr lang="ru-RU" dirty="0" err="1"/>
              <a:t>функцияларды</a:t>
            </a:r>
            <a:r>
              <a:rPr lang="ru-RU" dirty="0"/>
              <a:t> </a:t>
            </a:r>
            <a:r>
              <a:rPr lang="ru-RU" dirty="0" err="1"/>
              <a:t>орындайды</a:t>
            </a:r>
            <a:r>
              <a:rPr lang="ru-RU" dirty="0"/>
              <a:t>: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ұзаруы</a:t>
            </a:r>
            <a:r>
              <a:rPr lang="ru-RU" dirty="0"/>
              <a:t> команда </a:t>
            </a:r>
            <a:r>
              <a:rPr lang="ru-RU" dirty="0" err="1"/>
              <a:t>берудің</a:t>
            </a:r>
            <a:r>
              <a:rPr lang="ru-RU" dirty="0"/>
              <a:t> </a:t>
            </a:r>
            <a:r>
              <a:rPr lang="ru-RU" dirty="0" err="1"/>
              <a:t>басына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8856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4189" y="2133600"/>
            <a:ext cx="10670423" cy="47244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Әрбір</a:t>
            </a:r>
            <a:r>
              <a:rPr lang="ru-RU" dirty="0"/>
              <a:t> серия </a:t>
            </a:r>
            <a:r>
              <a:rPr lang="ru-RU" dirty="0" smtClean="0"/>
              <a:t> </a:t>
            </a:r>
            <a:r>
              <a:rPr lang="kk-KZ" dirty="0" smtClean="0"/>
              <a:t>өте</a:t>
            </a:r>
            <a:r>
              <a:rPr lang="ru-RU" dirty="0" smtClean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фазалық</a:t>
            </a:r>
            <a:r>
              <a:rPr lang="ru-RU" dirty="0"/>
              <a:t> импульс </a:t>
            </a:r>
            <a:r>
              <a:rPr lang="kk-KZ" dirty="0" smtClean="0"/>
              <a:t>ФИ</a:t>
            </a:r>
            <a:r>
              <a:rPr lang="en-US" dirty="0" smtClean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аяқталады</a:t>
            </a:r>
            <a:r>
              <a:rPr lang="ru-RU" dirty="0"/>
              <a:t>.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smtClean="0"/>
              <a:t>серия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рет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, оны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жарты </a:t>
            </a:r>
            <a:r>
              <a:rPr lang="ru-RU" dirty="0" err="1"/>
              <a:t>жиынтықтағы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қатарды</a:t>
            </a:r>
            <a:r>
              <a:rPr lang="ru-RU" dirty="0"/>
              <a:t> </a:t>
            </a:r>
            <a:r>
              <a:rPr lang="ru-RU" dirty="0" err="1"/>
              <a:t>салыстырғаннан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7.11-суреттегі серия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бұйрықты</a:t>
            </a:r>
            <a:r>
              <a:rPr lang="ru-RU" dirty="0" smtClean="0"/>
              <a:t> </a:t>
            </a:r>
            <a:r>
              <a:rPr lang="ru-RU" dirty="0" err="1" smtClean="0"/>
              <a:t>орындайды</a:t>
            </a:r>
            <a:r>
              <a:rPr lang="ru-RU" dirty="0" smtClean="0"/>
              <a:t>: </a:t>
            </a:r>
            <a:r>
              <a:rPr lang="ru-RU" dirty="0"/>
              <a:t>КП6-да 4-топтағы 2-объектіні </a:t>
            </a:r>
            <a:r>
              <a:rPr lang="ru-RU" dirty="0" err="1"/>
              <a:t>өшіріңіз</a:t>
            </a:r>
            <a:r>
              <a:rPr lang="ru-RU" dirty="0"/>
              <a:t>. </a:t>
            </a:r>
            <a:r>
              <a:rPr lang="ru-RU" dirty="0" err="1"/>
              <a:t>Осылайша</a:t>
            </a:r>
            <a:r>
              <a:rPr lang="ru-RU" dirty="0"/>
              <a:t>, </a:t>
            </a:r>
            <a:r>
              <a:rPr lang="ru-RU" dirty="0" err="1"/>
              <a:t>телебасқару</a:t>
            </a:r>
            <a:r>
              <a:rPr lang="ru-RU" dirty="0"/>
              <a:t> </a:t>
            </a:r>
            <a:r>
              <a:rPr lang="ru-RU" dirty="0" err="1"/>
              <a:t>құрылғысында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сатылы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(</a:t>
            </a:r>
            <a:r>
              <a:rPr lang="ru-RU" dirty="0" err="1"/>
              <a:t>төрт</a:t>
            </a:r>
            <a:r>
              <a:rPr lang="ru-RU" dirty="0"/>
              <a:t> </a:t>
            </a:r>
            <a:r>
              <a:rPr lang="ru-RU" dirty="0" err="1"/>
              <a:t>кезең</a:t>
            </a:r>
            <a:r>
              <a:rPr lang="ru-RU" dirty="0"/>
              <a:t>)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кодтық</a:t>
            </a:r>
            <a:r>
              <a:rPr lang="ru-RU" dirty="0"/>
              <a:t> </a:t>
            </a:r>
            <a:r>
              <a:rPr lang="ru-RU" dirty="0" err="1"/>
              <a:t>комбинациялар</a:t>
            </a:r>
            <a:r>
              <a:rPr lang="ru-RU" dirty="0"/>
              <a:t> </a:t>
            </a:r>
            <a:r>
              <a:rPr lang="ru-RU" dirty="0" err="1"/>
              <a:t>құрылымы</a:t>
            </a:r>
            <a:r>
              <a:rPr lang="ru-RU" dirty="0"/>
              <a:t> </a:t>
            </a:r>
            <a:r>
              <a:rPr lang="ru-RU" dirty="0" err="1" smtClean="0"/>
              <a:t>ақаулардан</a:t>
            </a:r>
            <a:r>
              <a:rPr lang="ru-RU" dirty="0" smtClean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 smtClean="0"/>
              <a:t>қорғауды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жалған</a:t>
            </a:r>
            <a:r>
              <a:rPr lang="ru-RU" dirty="0"/>
              <a:t> </a:t>
            </a:r>
            <a:r>
              <a:rPr lang="ru-RU" dirty="0" err="1"/>
              <a:t>командаларды</a:t>
            </a:r>
            <a:r>
              <a:rPr lang="ru-RU" dirty="0"/>
              <a:t> беру </a:t>
            </a:r>
            <a:r>
              <a:rPr lang="ru-RU" dirty="0" err="1"/>
              <a:t>мүмкіндігін</a:t>
            </a:r>
            <a:r>
              <a:rPr lang="ru-RU" dirty="0"/>
              <a:t> </a:t>
            </a:r>
            <a:r>
              <a:rPr lang="ru-RU" dirty="0" err="1"/>
              <a:t>толығымен</a:t>
            </a:r>
            <a:r>
              <a:rPr lang="ru-RU" dirty="0"/>
              <a:t> </a:t>
            </a:r>
            <a:r>
              <a:rPr lang="ru-RU" dirty="0" err="1"/>
              <a:t>жояды</a:t>
            </a:r>
            <a:r>
              <a:rPr lang="ru-RU" dirty="0" smtClean="0"/>
              <a:t>.</a:t>
            </a:r>
          </a:p>
          <a:p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 smtClean="0"/>
              <a:t>сериялары</a:t>
            </a:r>
            <a:r>
              <a:rPr lang="ru-RU" dirty="0" smtClean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kk-KZ" dirty="0" smtClean="0"/>
              <a:t>ЛБ</a:t>
            </a:r>
            <a:r>
              <a:rPr lang="en-US" dirty="0" smtClean="0"/>
              <a:t> </a:t>
            </a:r>
            <a:r>
              <a:rPr lang="ru-RU" dirty="0" err="1"/>
              <a:t>сызықтық</a:t>
            </a:r>
            <a:r>
              <a:rPr lang="ru-RU" dirty="0"/>
              <a:t> </a:t>
            </a:r>
            <a:r>
              <a:rPr lang="ru-RU" dirty="0" err="1"/>
              <a:t>блогынан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kk-KZ" dirty="0" smtClean="0"/>
              <a:t>БСС</a:t>
            </a:r>
            <a:r>
              <a:rPr lang="en-US" dirty="0" smtClean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kk-KZ" dirty="0" smtClean="0"/>
              <a:t>БКЗ</a:t>
            </a:r>
            <a:r>
              <a:rPr lang="en-US" dirty="0" smtClean="0"/>
              <a:t> </a:t>
            </a:r>
            <a:r>
              <a:rPr lang="ru-RU" dirty="0" err="1"/>
              <a:t>блогына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таратушыға</a:t>
            </a:r>
            <a:r>
              <a:rPr lang="ru-RU" dirty="0" smtClean="0"/>
              <a:t> Р</a:t>
            </a:r>
            <a:r>
              <a:rPr lang="en-US" dirty="0" smtClean="0"/>
              <a:t> </a:t>
            </a:r>
            <a:r>
              <a:rPr lang="ru-RU" dirty="0" err="1"/>
              <a:t>өтеді</a:t>
            </a:r>
            <a:r>
              <a:rPr lang="ru-RU" dirty="0"/>
              <a:t>. </a:t>
            </a:r>
            <a:r>
              <a:rPr lang="kk-KZ" dirty="0" smtClean="0"/>
              <a:t>Р</a:t>
            </a:r>
            <a:r>
              <a:rPr lang="en-US" dirty="0" smtClean="0"/>
              <a:t> </a:t>
            </a:r>
            <a:r>
              <a:rPr lang="ru-RU" dirty="0" err="1"/>
              <a:t>шығыстарынан</a:t>
            </a:r>
            <a:r>
              <a:rPr lang="ru-RU" dirty="0"/>
              <a:t> </a:t>
            </a:r>
            <a:r>
              <a:rPr lang="ru-RU" dirty="0" err="1"/>
              <a:t>ұзын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smtClean="0"/>
              <a:t>ЗУ </a:t>
            </a:r>
            <a:r>
              <a:rPr lang="ru-RU" dirty="0" err="1"/>
              <a:t>құрылғысына</a:t>
            </a:r>
            <a:r>
              <a:rPr lang="ru-RU" dirty="0"/>
              <a:t> </a:t>
            </a:r>
            <a:r>
              <a:rPr lang="ru-RU" dirty="0" err="1"/>
              <a:t>түседі</a:t>
            </a:r>
            <a:r>
              <a:rPr lang="ru-RU" dirty="0"/>
              <a:t>, </a:t>
            </a:r>
            <a:r>
              <a:rPr lang="ru-RU" dirty="0" err="1" smtClean="0"/>
              <a:t>геркондары</a:t>
            </a:r>
            <a:r>
              <a:rPr lang="ru-RU" dirty="0" smtClean="0"/>
              <a:t> бар </a:t>
            </a:r>
            <a:r>
              <a:rPr lang="ru-RU" dirty="0" err="1" smtClean="0"/>
              <a:t>жиналған</a:t>
            </a:r>
            <a:r>
              <a:rPr lang="ru-RU" dirty="0" smtClean="0"/>
              <a:t> </a:t>
            </a:r>
            <a:r>
              <a:rPr lang="ru-RU" dirty="0" err="1"/>
              <a:t>реледе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. </a:t>
            </a:r>
            <a:r>
              <a:rPr lang="ru-RU" dirty="0" smtClean="0"/>
              <a:t>БКЗ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код </a:t>
            </a:r>
            <a:r>
              <a:rPr lang="ru-RU" dirty="0" err="1"/>
              <a:t>комбинацияларының</a:t>
            </a:r>
            <a:r>
              <a:rPr lang="ru-RU" dirty="0"/>
              <a:t> </a:t>
            </a:r>
            <a:r>
              <a:rPr lang="ru-RU" dirty="0" err="1"/>
              <a:t>дұрыстығын</a:t>
            </a:r>
            <a:r>
              <a:rPr lang="ru-RU" dirty="0"/>
              <a:t> </a:t>
            </a:r>
            <a:r>
              <a:rPr lang="ru-RU" dirty="0" err="1"/>
              <a:t>тіркеген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БИ </a:t>
            </a:r>
            <a:r>
              <a:rPr lang="ru-RU" dirty="0" err="1"/>
              <a:t>жұмысына</a:t>
            </a:r>
            <a:r>
              <a:rPr lang="ru-RU" dirty="0"/>
              <a:t> </a:t>
            </a:r>
            <a:r>
              <a:rPr lang="ru-RU" dirty="0" err="1"/>
              <a:t>рұқсат</a:t>
            </a:r>
            <a:r>
              <a:rPr lang="ru-RU" dirty="0"/>
              <a:t> </a:t>
            </a:r>
            <a:r>
              <a:rPr lang="ru-RU" dirty="0" err="1"/>
              <a:t>берген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код </a:t>
            </a:r>
            <a:r>
              <a:rPr lang="ru-RU" dirty="0" err="1"/>
              <a:t>сериясының</a:t>
            </a:r>
            <a:r>
              <a:rPr lang="ru-RU" dirty="0"/>
              <a:t> </a:t>
            </a:r>
            <a:r>
              <a:rPr lang="ru-RU" dirty="0" err="1"/>
              <a:t>циклінің</a:t>
            </a:r>
            <a:r>
              <a:rPr lang="ru-RU" dirty="0"/>
              <a:t> </a:t>
            </a:r>
            <a:r>
              <a:rPr lang="ru-RU" dirty="0" err="1"/>
              <a:t>соңында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блогынан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импульс </a:t>
            </a:r>
            <a:r>
              <a:rPr lang="ru-RU" dirty="0" err="1" smtClean="0"/>
              <a:t>арқылы</a:t>
            </a:r>
            <a:r>
              <a:rPr lang="ru-RU" dirty="0" smtClean="0"/>
              <a:t> ЗУ-дан </a:t>
            </a:r>
            <a:r>
              <a:rPr lang="ru-RU" dirty="0" err="1" smtClean="0"/>
              <a:t>оқылады</a:t>
            </a:r>
            <a:r>
              <a:rPr lang="ru-RU" dirty="0"/>
              <a:t>. . </a:t>
            </a:r>
            <a:r>
              <a:rPr lang="ru-RU" dirty="0" smtClean="0"/>
              <a:t>ЗУ </a:t>
            </a:r>
            <a:r>
              <a:rPr lang="ru-RU" dirty="0" err="1"/>
              <a:t>құрылғысынан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kk-KZ" dirty="0" smtClean="0"/>
              <a:t>ВР</a:t>
            </a:r>
            <a:r>
              <a:rPr lang="en-US" dirty="0" smtClean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релелеріне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 smtClean="0"/>
              <a:t>.</a:t>
            </a:r>
          </a:p>
          <a:p>
            <a:r>
              <a:rPr lang="kk-KZ" dirty="0" smtClean="0"/>
              <a:t>БКЗ</a:t>
            </a:r>
            <a:r>
              <a:rPr lang="en-US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сериялық</a:t>
            </a:r>
            <a:r>
              <a:rPr lang="ru-RU" dirty="0"/>
              <a:t> </a:t>
            </a:r>
            <a:r>
              <a:rPr lang="ru-RU" dirty="0" err="1"/>
              <a:t>қабылдаудың</a:t>
            </a:r>
            <a:r>
              <a:rPr lang="ru-RU" dirty="0"/>
              <a:t> </a:t>
            </a:r>
            <a:r>
              <a:rPr lang="ru-RU" dirty="0" err="1"/>
              <a:t>дұрыстығын</a:t>
            </a:r>
            <a:r>
              <a:rPr lang="ru-RU" dirty="0"/>
              <a:t> </a:t>
            </a:r>
            <a:r>
              <a:rPr lang="ru-RU" dirty="0" err="1"/>
              <a:t>қадағалайды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КП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таңдалмаған</a:t>
            </a:r>
            <a:r>
              <a:rPr lang="ru-RU" dirty="0"/>
              <a:t> (</a:t>
            </a:r>
            <a:r>
              <a:rPr lang="ru-RU" dirty="0" err="1"/>
              <a:t>қажетсіз</a:t>
            </a:r>
            <a:r>
              <a:rPr lang="ru-RU" dirty="0"/>
              <a:t> </a:t>
            </a:r>
            <a:r>
              <a:rPr lang="ru-RU" dirty="0" err="1"/>
              <a:t>біреудің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импульстерінің</a:t>
            </a:r>
            <a:r>
              <a:rPr lang="ru-RU" dirty="0"/>
              <a:t> </a:t>
            </a:r>
            <a:r>
              <a:rPr lang="ru-RU" dirty="0" err="1"/>
              <a:t>біреуінің</a:t>
            </a:r>
            <a:r>
              <a:rPr lang="ru-RU" dirty="0"/>
              <a:t> </a:t>
            </a:r>
            <a:r>
              <a:rPr lang="ru-RU" dirty="0" err="1"/>
              <a:t>жоғалуы</a:t>
            </a:r>
            <a:r>
              <a:rPr lang="ru-RU" dirty="0"/>
              <a:t>),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жалған</a:t>
            </a:r>
            <a:r>
              <a:rPr lang="ru-RU" dirty="0"/>
              <a:t> </a:t>
            </a:r>
            <a:r>
              <a:rPr lang="ru-RU" dirty="0" err="1"/>
              <a:t>командалардың</a:t>
            </a:r>
            <a:r>
              <a:rPr lang="ru-RU" dirty="0"/>
              <a:t> </a:t>
            </a:r>
            <a:r>
              <a:rPr lang="ru-RU" dirty="0" err="1"/>
              <a:t>қайталануын</a:t>
            </a:r>
            <a:r>
              <a:rPr lang="ru-RU" dirty="0"/>
              <a:t> </a:t>
            </a:r>
            <a:r>
              <a:rPr lang="ru-RU" dirty="0" err="1"/>
              <a:t>болдырмайды</a:t>
            </a:r>
            <a:r>
              <a:rPr lang="ru-RU" dirty="0"/>
              <a:t>.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да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объектілер</a:t>
            </a:r>
            <a:r>
              <a:rPr lang="ru-RU" dirty="0"/>
              <a:t> мен </a:t>
            </a:r>
            <a:r>
              <a:rPr lang="ru-RU" dirty="0" err="1"/>
              <a:t>топтардың</a:t>
            </a:r>
            <a:r>
              <a:rPr lang="ru-RU" dirty="0"/>
              <a:t>, </a:t>
            </a:r>
            <a:r>
              <a:rPr lang="ru-RU" dirty="0" err="1"/>
              <a:t>қатардың</a:t>
            </a:r>
            <a:r>
              <a:rPr lang="ru-RU" dirty="0"/>
              <a:t> </a:t>
            </a:r>
            <a:r>
              <a:rPr lang="ru-RU" dirty="0" err="1"/>
              <a:t>ортасында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 </a:t>
            </a:r>
            <a:r>
              <a:rPr lang="ru-RU" dirty="0" err="1"/>
              <a:t>ұзын</a:t>
            </a:r>
            <a:r>
              <a:rPr lang="ru-RU" dirty="0"/>
              <a:t> </a:t>
            </a:r>
            <a:r>
              <a:rPr lang="ru-RU" dirty="0" err="1"/>
              <a:t>импульстің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ретті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код </a:t>
            </a:r>
            <a:r>
              <a:rPr lang="ru-RU" dirty="0" err="1"/>
              <a:t>комбинациясы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келмеген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.</a:t>
            </a:r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546" y="243490"/>
            <a:ext cx="8911687" cy="189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24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87839" y="-1746160"/>
            <a:ext cx="6858002" cy="1035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93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8168" y="352926"/>
            <a:ext cx="9916444" cy="5558296"/>
          </a:xfrm>
        </p:spPr>
        <p:txBody>
          <a:bodyPr/>
          <a:lstStyle/>
          <a:p>
            <a:r>
              <a:rPr lang="kk-KZ" dirty="0" smtClean="0"/>
              <a:t>ДП</a:t>
            </a:r>
            <a:r>
              <a:rPr lang="en-US" dirty="0" smtClean="0"/>
              <a:t> </a:t>
            </a:r>
            <a:r>
              <a:rPr lang="ru-RU" dirty="0" err="1"/>
              <a:t>телебасқаруларының</a:t>
            </a:r>
            <a:r>
              <a:rPr lang="ru-RU" dirty="0"/>
              <a:t> </a:t>
            </a:r>
            <a:r>
              <a:rPr lang="ru-RU" dirty="0" err="1"/>
              <a:t>сериясы</a:t>
            </a:r>
            <a:r>
              <a:rPr lang="ru-RU" dirty="0"/>
              <a:t> </a:t>
            </a:r>
            <a:r>
              <a:rPr lang="ru-RU" dirty="0" err="1"/>
              <a:t>жиілік</a:t>
            </a:r>
            <a:r>
              <a:rPr lang="ru-RU" dirty="0"/>
              <a:t> </a:t>
            </a:r>
            <a:r>
              <a:rPr lang="ru-RU" dirty="0" err="1"/>
              <a:t>арнасы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панеліне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err="1"/>
              <a:t>Жиілік</a:t>
            </a:r>
            <a:r>
              <a:rPr lang="ru-RU" dirty="0"/>
              <a:t> </a:t>
            </a:r>
            <a:r>
              <a:rPr lang="ru-RU" dirty="0" err="1"/>
              <a:t>модуляцияланған</a:t>
            </a:r>
            <a:r>
              <a:rPr lang="ru-RU" dirty="0"/>
              <a:t> </a:t>
            </a:r>
            <a:r>
              <a:rPr lang="ru-RU" dirty="0" err="1"/>
              <a:t>сигналдарды</a:t>
            </a:r>
            <a:r>
              <a:rPr lang="ru-RU" dirty="0"/>
              <a:t> </a:t>
            </a:r>
            <a:r>
              <a:rPr lang="ru-RU" dirty="0" smtClean="0"/>
              <a:t>(ЧМС</a:t>
            </a:r>
            <a:r>
              <a:rPr lang="ru-RU" dirty="0"/>
              <a:t>) </a:t>
            </a:r>
            <a:r>
              <a:rPr lang="ru-RU" dirty="0" err="1"/>
              <a:t>қабылдағышында</a:t>
            </a:r>
            <a:r>
              <a:rPr lang="ru-RU" dirty="0"/>
              <a:t> </a:t>
            </a:r>
            <a:r>
              <a:rPr lang="ru-RU" dirty="0" err="1"/>
              <a:t>жиілік</a:t>
            </a:r>
            <a:r>
              <a:rPr lang="ru-RU" dirty="0"/>
              <a:t> </a:t>
            </a:r>
            <a:r>
              <a:rPr lang="ru-RU" dirty="0" err="1"/>
              <a:t>импульстары</a:t>
            </a:r>
            <a:r>
              <a:rPr lang="ru-RU" dirty="0"/>
              <a:t> </a:t>
            </a:r>
            <a:r>
              <a:rPr lang="kk-KZ" dirty="0" smtClean="0"/>
              <a:t>ЛТ</a:t>
            </a:r>
            <a:r>
              <a:rPr lang="en-US" dirty="0" smtClean="0"/>
              <a:t> </a:t>
            </a:r>
            <a:r>
              <a:rPr lang="ru-RU" dirty="0" err="1"/>
              <a:t>сызықты</a:t>
            </a:r>
            <a:r>
              <a:rPr lang="ru-RU" dirty="0"/>
              <a:t> </a:t>
            </a:r>
            <a:r>
              <a:rPr lang="ru-RU" dirty="0" err="1"/>
              <a:t>триггеріне</a:t>
            </a:r>
            <a:r>
              <a:rPr lang="ru-RU" dirty="0"/>
              <a:t> </a:t>
            </a:r>
            <a:r>
              <a:rPr lang="ru-RU" dirty="0" err="1"/>
              <a:t>берілетін</a:t>
            </a:r>
            <a:r>
              <a:rPr lang="ru-RU" dirty="0"/>
              <a:t> </a:t>
            </a:r>
            <a:r>
              <a:rPr lang="ru-RU" dirty="0" err="1"/>
              <a:t>тұрақты</a:t>
            </a:r>
            <a:r>
              <a:rPr lang="ru-RU" dirty="0"/>
              <a:t> ток </a:t>
            </a:r>
            <a:r>
              <a:rPr lang="ru-RU" dirty="0" err="1"/>
              <a:t>импульстарына</a:t>
            </a:r>
            <a:r>
              <a:rPr lang="ru-RU" dirty="0"/>
              <a:t> </a:t>
            </a:r>
            <a:r>
              <a:rPr lang="ru-RU" dirty="0" err="1"/>
              <a:t>түрленеді</a:t>
            </a:r>
            <a:r>
              <a:rPr lang="ru-RU" dirty="0"/>
              <a:t>. </a:t>
            </a:r>
            <a:r>
              <a:rPr lang="kk-KZ" dirty="0" smtClean="0"/>
              <a:t>ЛТ</a:t>
            </a:r>
            <a:r>
              <a:rPr lang="en-US" dirty="0" smtClean="0"/>
              <a:t> </a:t>
            </a:r>
            <a:r>
              <a:rPr lang="ru-RU" dirty="0" err="1"/>
              <a:t>триггерінен</a:t>
            </a:r>
            <a:r>
              <a:rPr lang="ru-RU" dirty="0"/>
              <a:t> </a:t>
            </a:r>
            <a:r>
              <a:rPr lang="ru-RU" dirty="0" err="1" smtClean="0"/>
              <a:t>тактілік</a:t>
            </a:r>
            <a:r>
              <a:rPr lang="ru-RU" dirty="0" smtClean="0"/>
              <a:t> серия сигнал </a:t>
            </a:r>
            <a:r>
              <a:rPr lang="ru-RU" dirty="0"/>
              <a:t>беру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блогына</a:t>
            </a:r>
            <a:r>
              <a:rPr lang="ru-RU" dirty="0"/>
              <a:t> </a:t>
            </a:r>
            <a:r>
              <a:rPr lang="kk-KZ" dirty="0" smtClean="0"/>
              <a:t>БСС</a:t>
            </a:r>
            <a:r>
              <a:rPr lang="en-US" dirty="0" smtClean="0"/>
              <a:t> </a:t>
            </a:r>
            <a:r>
              <a:rPr lang="ru-RU" dirty="0" err="1"/>
              <a:t>жіберіледі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ТУ КП </a:t>
            </a:r>
            <a:r>
              <a:rPr lang="ru-RU" dirty="0" err="1"/>
              <a:t>құрылғысында</a:t>
            </a:r>
            <a:r>
              <a:rPr lang="ru-RU" dirty="0"/>
              <a:t> </a:t>
            </a:r>
            <a:r>
              <a:rPr lang="kk-KZ" dirty="0" smtClean="0"/>
              <a:t>ДП ТС-</a:t>
            </a:r>
            <a:r>
              <a:rPr lang="ru-RU" dirty="0" err="1" smtClean="0"/>
              <a:t>дегідей</a:t>
            </a:r>
            <a:r>
              <a:rPr lang="ru-RU" dirty="0" smtClean="0"/>
              <a:t> </a:t>
            </a:r>
            <a:r>
              <a:rPr lang="ru-RU" dirty="0" err="1"/>
              <a:t>рөл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. Бос </a:t>
            </a:r>
            <a:r>
              <a:rPr lang="ru-RU" dirty="0" err="1"/>
              <a:t>сериялар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тек </a:t>
            </a:r>
            <a:r>
              <a:rPr lang="ru-RU" dirty="0" err="1"/>
              <a:t>синхронизмді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таратушылардың</a:t>
            </a:r>
            <a:r>
              <a:rPr lang="ru-RU" dirty="0" smtClean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синхрондауы</a:t>
            </a:r>
            <a:r>
              <a:rPr lang="ru-RU" dirty="0"/>
              <a:t>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шыққан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kk-KZ" dirty="0" smtClean="0"/>
              <a:t>ТС ДП </a:t>
            </a:r>
            <a:r>
              <a:rPr lang="ru-RU" dirty="0" err="1" smtClean="0"/>
              <a:t>құрылғысынан</a:t>
            </a:r>
            <a:r>
              <a:rPr lang="ru-RU" dirty="0" smtClean="0"/>
              <a:t> </a:t>
            </a:r>
            <a:r>
              <a:rPr lang="ru-RU" dirty="0" err="1"/>
              <a:t>айырмашылығы</a:t>
            </a:r>
            <a:r>
              <a:rPr lang="ru-RU" dirty="0"/>
              <a:t> ТУ КП </a:t>
            </a:r>
            <a:r>
              <a:rPr lang="ru-RU" dirty="0" err="1"/>
              <a:t>құрылғысында</a:t>
            </a:r>
            <a:r>
              <a:rPr lang="ru-RU" dirty="0"/>
              <a:t> импульс </a:t>
            </a:r>
            <a:r>
              <a:rPr lang="ru-RU" dirty="0" err="1"/>
              <a:t>ұзақтығын</a:t>
            </a:r>
            <a:r>
              <a:rPr lang="ru-RU" dirty="0"/>
              <a:t> </a:t>
            </a:r>
            <a:r>
              <a:rPr lang="ru-RU" dirty="0" err="1"/>
              <a:t>өлшеу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 smtClean="0"/>
              <a:t>.</a:t>
            </a:r>
          </a:p>
          <a:p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kk-KZ" dirty="0" smtClean="0"/>
              <a:t>РВк</a:t>
            </a:r>
            <a:r>
              <a:rPr lang="en-US" dirty="0" smtClean="0"/>
              <a:t> </a:t>
            </a:r>
            <a:r>
              <a:rPr lang="ru-RU" dirty="0" err="1"/>
              <a:t>модулінде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схемасы</a:t>
            </a:r>
            <a:r>
              <a:rPr lang="ru-RU" dirty="0"/>
              <a:t> 7.34-суретте </a:t>
            </a:r>
            <a:r>
              <a:rPr lang="ru-RU" dirty="0" err="1"/>
              <a:t>көрсетілген</a:t>
            </a:r>
            <a:r>
              <a:rPr lang="ru-RU" dirty="0"/>
              <a:t>. </a:t>
            </a:r>
            <a:r>
              <a:rPr lang="kk-KZ" dirty="0" smtClean="0"/>
              <a:t>РВк</a:t>
            </a:r>
            <a:r>
              <a:rPr lang="en-US" dirty="0" smtClean="0"/>
              <a:t> </a:t>
            </a:r>
            <a:r>
              <a:rPr lang="ru-RU" dirty="0" err="1"/>
              <a:t>модулінде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, </a:t>
            </a:r>
            <a:r>
              <a:rPr lang="ru-RU" dirty="0" err="1"/>
              <a:t>бір</a:t>
            </a:r>
            <a:r>
              <a:rPr lang="ru-RU" dirty="0"/>
              <a:t> элемент </a:t>
            </a:r>
            <a:r>
              <a:rPr lang="ru-RU" dirty="0" smtClean="0"/>
              <a:t>И-НЕ-2</a:t>
            </a:r>
            <a:r>
              <a:rPr lang="en-US" dirty="0"/>
              <a:t>k, </a:t>
            </a:r>
            <a:r>
              <a:rPr lang="ru-RU" dirty="0" err="1"/>
              <a:t>үш</a:t>
            </a:r>
            <a:r>
              <a:rPr lang="ru-RU" dirty="0"/>
              <a:t> элемент </a:t>
            </a:r>
            <a:r>
              <a:rPr lang="ru-RU" dirty="0" smtClean="0"/>
              <a:t>И-НЕ-1</a:t>
            </a:r>
            <a:r>
              <a:rPr lang="en-US" dirty="0"/>
              <a:t>k </a:t>
            </a:r>
            <a:r>
              <a:rPr lang="en-US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2</a:t>
            </a:r>
            <a:r>
              <a:rPr lang="en-US" dirty="0"/>
              <a:t>, </a:t>
            </a:r>
            <a:r>
              <a:rPr lang="kk-KZ" dirty="0" smtClean="0"/>
              <a:t>Г</a:t>
            </a:r>
            <a:r>
              <a:rPr lang="en-US" dirty="0" smtClean="0"/>
              <a:t>1</a:t>
            </a:r>
            <a:r>
              <a:rPr lang="en-US" dirty="0"/>
              <a:t>, 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/>
              <a:t>бар (</a:t>
            </a:r>
            <a:r>
              <a:rPr lang="ru-RU" dirty="0" err="1"/>
              <a:t>суретте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біреуі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2</a:t>
            </a:r>
            <a:r>
              <a:rPr lang="en-US" dirty="0"/>
              <a:t>).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шығыстары</a:t>
            </a:r>
            <a:r>
              <a:rPr lang="ru-RU" dirty="0"/>
              <a:t> бар </a:t>
            </a:r>
            <a:r>
              <a:rPr lang="ru-RU" dirty="0" err="1"/>
              <a:t>қос</a:t>
            </a:r>
            <a:r>
              <a:rPr lang="ru-RU" dirty="0"/>
              <a:t> </a:t>
            </a:r>
            <a:r>
              <a:rPr lang="ru-RU" dirty="0" err="1"/>
              <a:t>тізбек</a:t>
            </a:r>
            <a:r>
              <a:rPr lang="ru-RU" dirty="0"/>
              <a:t> </a:t>
            </a:r>
            <a:r>
              <a:rPr lang="ru-RU" dirty="0" smtClean="0"/>
              <a:t>2</a:t>
            </a:r>
            <a:r>
              <a:rPr lang="kk-KZ" dirty="0" smtClean="0"/>
              <a:t>И</a:t>
            </a:r>
            <a:r>
              <a:rPr lang="en-US" dirty="0" smtClean="0"/>
              <a:t>-</a:t>
            </a:r>
            <a:r>
              <a:rPr lang="kk-KZ" dirty="0" smtClean="0"/>
              <a:t>Н</a:t>
            </a:r>
            <a:r>
              <a:rPr lang="en-US" dirty="0" smtClean="0"/>
              <a:t>E-1k </a:t>
            </a:r>
            <a:r>
              <a:rPr lang="ru-RU" dirty="0" err="1"/>
              <a:t>орнатылған</a:t>
            </a:r>
            <a:r>
              <a:rPr lang="ru-RU" dirty="0"/>
              <a:t>.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істегенге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шығысында</a:t>
            </a:r>
            <a:r>
              <a:rPr lang="ru-RU" dirty="0"/>
              <a:t> потенциал (-</a:t>
            </a:r>
            <a:r>
              <a:rPr lang="en-US" dirty="0" err="1"/>
              <a:t>Ek</a:t>
            </a:r>
            <a:r>
              <a:rPr lang="en-US" dirty="0"/>
              <a:t>)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kk-KZ" dirty="0" smtClean="0"/>
              <a:t>РВк</a:t>
            </a:r>
            <a:r>
              <a:rPr lang="en-US" dirty="0" smtClean="0"/>
              <a:t> </a:t>
            </a:r>
            <a:r>
              <a:rPr lang="ru-RU" dirty="0" err="1"/>
              <a:t>модулінің</a:t>
            </a:r>
            <a:r>
              <a:rPr lang="ru-RU" dirty="0"/>
              <a:t> 17 </a:t>
            </a:r>
            <a:r>
              <a:rPr lang="ru-RU" dirty="0" err="1"/>
              <a:t>кірісінде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алынғанда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2 </a:t>
            </a:r>
            <a:r>
              <a:rPr lang="ru-RU" dirty="0"/>
              <a:t>инверторы </a:t>
            </a:r>
            <a:r>
              <a:rPr lang="ru-RU" dirty="0" err="1"/>
              <a:t>құлыпталады</a:t>
            </a:r>
            <a:r>
              <a:rPr lang="ru-RU" dirty="0"/>
              <a:t>, ал конденсатор С </a:t>
            </a:r>
            <a:r>
              <a:rPr lang="en-US" dirty="0"/>
              <a:t>R </a:t>
            </a:r>
            <a:r>
              <a:rPr lang="ru-RU" dirty="0"/>
              <a:t>резисторы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зарядталады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4390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88758"/>
            <a:ext cx="8915400" cy="5622464"/>
          </a:xfrm>
        </p:spPr>
        <p:txBody>
          <a:bodyPr>
            <a:normAutofit/>
          </a:bodyPr>
          <a:lstStyle/>
          <a:p>
            <a:r>
              <a:rPr lang="ru-RU" dirty="0" err="1"/>
              <a:t>Зарядтау</a:t>
            </a:r>
            <a:r>
              <a:rPr lang="ru-RU" dirty="0"/>
              <a:t> </a:t>
            </a:r>
            <a:r>
              <a:rPr lang="ru-RU" dirty="0" err="1"/>
              <a:t>уақыты</a:t>
            </a:r>
            <a:r>
              <a:rPr lang="ru-RU" dirty="0"/>
              <a:t> </a:t>
            </a:r>
            <a:r>
              <a:rPr lang="ru-RU" dirty="0" err="1"/>
              <a:t>реленің</a:t>
            </a:r>
            <a:r>
              <a:rPr lang="ru-RU" dirty="0"/>
              <a:t> </a:t>
            </a:r>
            <a:r>
              <a:rPr lang="ru-RU" dirty="0" err="1" smtClean="0"/>
              <a:t>қосылу</a:t>
            </a:r>
            <a:r>
              <a:rPr lang="ru-RU" dirty="0" smtClean="0"/>
              <a:t> </a:t>
            </a:r>
            <a:r>
              <a:rPr lang="ru-RU" dirty="0" err="1" smtClean="0"/>
              <a:t>уақытын</a:t>
            </a:r>
            <a:r>
              <a:rPr lang="ru-RU" dirty="0" smtClean="0"/>
              <a:t> </a:t>
            </a:r>
            <a:r>
              <a:rPr lang="ru-RU" dirty="0" err="1"/>
              <a:t>анықтайды</a:t>
            </a:r>
            <a:r>
              <a:rPr lang="ru-RU" dirty="0"/>
              <a:t>. </a:t>
            </a:r>
            <a:r>
              <a:rPr lang="ru-RU" dirty="0" err="1" smtClean="0"/>
              <a:t>Қосылу</a:t>
            </a:r>
            <a:r>
              <a:rPr lang="ru-RU" dirty="0" smtClean="0"/>
              <a:t> </a:t>
            </a:r>
            <a:r>
              <a:rPr lang="ru-RU" dirty="0" err="1" smtClean="0"/>
              <a:t>уақытын</a:t>
            </a:r>
            <a:r>
              <a:rPr lang="ru-RU" dirty="0" smtClean="0"/>
              <a:t> </a:t>
            </a:r>
            <a:r>
              <a:rPr lang="ru-RU" dirty="0" err="1"/>
              <a:t>ұлғайту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релеге</a:t>
            </a:r>
            <a:r>
              <a:rPr lang="ru-RU" dirty="0"/>
              <a:t> С1 </a:t>
            </a:r>
            <a:r>
              <a:rPr lang="ru-RU" dirty="0" err="1"/>
              <a:t>сыртқы</a:t>
            </a:r>
            <a:r>
              <a:rPr lang="ru-RU" dirty="0"/>
              <a:t> конденсатор </a:t>
            </a:r>
            <a:r>
              <a:rPr lang="ru-RU" dirty="0" err="1"/>
              <a:t>қосылады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сыйымдылығы</a:t>
            </a:r>
            <a:r>
              <a:rPr lang="ru-RU" dirty="0"/>
              <a:t> </a:t>
            </a:r>
            <a:r>
              <a:rPr lang="ru-RU" dirty="0" err="1"/>
              <a:t>реленің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кідірісімен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. Конденсатор </a:t>
            </a:r>
            <a:r>
              <a:rPr lang="ru-RU" dirty="0" err="1"/>
              <a:t>зарядталғанда</a:t>
            </a:r>
            <a:r>
              <a:rPr lang="ru-RU" dirty="0"/>
              <a:t>, 22 </a:t>
            </a:r>
            <a:r>
              <a:rPr lang="ru-RU" dirty="0" err="1" smtClean="0"/>
              <a:t>клеммаға</a:t>
            </a:r>
            <a:r>
              <a:rPr lang="ru-RU" dirty="0" smtClean="0"/>
              <a:t> 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en-US" dirty="0"/>
              <a:t>C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C1 </a:t>
            </a:r>
            <a:r>
              <a:rPr lang="ru-RU" dirty="0"/>
              <a:t>конденсатор </a:t>
            </a:r>
            <a:r>
              <a:rPr lang="ru-RU" dirty="0" smtClean="0"/>
              <a:t>потенциалы </a:t>
            </a:r>
            <a:r>
              <a:rPr lang="ru-RU" dirty="0" err="1"/>
              <a:t>төмендейді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дифференциалдық</a:t>
            </a:r>
            <a:r>
              <a:rPr lang="ru-RU" dirty="0"/>
              <a:t> </a:t>
            </a:r>
            <a:r>
              <a:rPr lang="ru-RU" dirty="0" err="1"/>
              <a:t>сатысының</a:t>
            </a:r>
            <a:r>
              <a:rPr lang="ru-RU" dirty="0"/>
              <a:t> </a:t>
            </a:r>
            <a:r>
              <a:rPr lang="en-US" dirty="0"/>
              <a:t>VT1 </a:t>
            </a:r>
            <a:r>
              <a:rPr lang="ru-RU" dirty="0" err="1"/>
              <a:t>транзисторының</a:t>
            </a:r>
            <a:r>
              <a:rPr lang="ru-RU" dirty="0"/>
              <a:t> </a:t>
            </a:r>
            <a:r>
              <a:rPr lang="ru-RU" dirty="0" err="1"/>
              <a:t>базасының</a:t>
            </a:r>
            <a:r>
              <a:rPr lang="ru-RU" dirty="0"/>
              <a:t> потенциалы </a:t>
            </a:r>
            <a:r>
              <a:rPr lang="ru-RU" dirty="0" err="1"/>
              <a:t>азаяды</a:t>
            </a:r>
            <a:r>
              <a:rPr lang="ru-RU" dirty="0"/>
              <a:t>. </a:t>
            </a:r>
            <a:r>
              <a:rPr lang="ru-RU" dirty="0" err="1"/>
              <a:t>Конденсаторлардағы</a:t>
            </a:r>
            <a:r>
              <a:rPr lang="ru-RU" dirty="0"/>
              <a:t> </a:t>
            </a:r>
            <a:r>
              <a:rPr lang="ru-RU" dirty="0" err="1"/>
              <a:t>кернеу</a:t>
            </a:r>
            <a:r>
              <a:rPr lang="ru-RU" dirty="0"/>
              <a:t> </a:t>
            </a:r>
            <a:r>
              <a:rPr lang="en-US" dirty="0" smtClean="0"/>
              <a:t>R</a:t>
            </a:r>
            <a:r>
              <a:rPr lang="ru-RU" dirty="0" smtClean="0"/>
              <a:t>2 </a:t>
            </a:r>
            <a:r>
              <a:rPr lang="ru-RU" dirty="0" err="1"/>
              <a:t>резисторындағы</a:t>
            </a:r>
            <a:r>
              <a:rPr lang="ru-RU" dirty="0"/>
              <a:t> </a:t>
            </a:r>
            <a:r>
              <a:rPr lang="ru-RU" dirty="0" err="1"/>
              <a:t>кернеуге</a:t>
            </a:r>
            <a:r>
              <a:rPr lang="ru-RU" dirty="0"/>
              <a:t> </a:t>
            </a:r>
            <a:r>
              <a:rPr lang="ru-RU" dirty="0" err="1"/>
              <a:t>тең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en-US" dirty="0"/>
              <a:t>VT1 </a:t>
            </a:r>
            <a:r>
              <a:rPr lang="ru-RU" dirty="0"/>
              <a:t>транзисторы </a:t>
            </a:r>
            <a:r>
              <a:rPr lang="ru-RU" dirty="0" err="1"/>
              <a:t>ашылады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en-US" dirty="0"/>
              <a:t>VT3 </a:t>
            </a:r>
            <a:r>
              <a:rPr lang="ru-RU" dirty="0" err="1"/>
              <a:t>транзисторының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VT4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VT5 </a:t>
            </a:r>
            <a:r>
              <a:rPr lang="ru-RU" dirty="0" err="1"/>
              <a:t>транзисторларының</a:t>
            </a:r>
            <a:r>
              <a:rPr lang="ru-RU" dirty="0"/>
              <a:t> </a:t>
            </a:r>
            <a:r>
              <a:rPr lang="ru-RU" dirty="0" err="1"/>
              <a:t>каскадының</a:t>
            </a:r>
            <a:r>
              <a:rPr lang="ru-RU" dirty="0"/>
              <a:t> </a:t>
            </a:r>
            <a:r>
              <a:rPr lang="ru-RU" dirty="0" err="1"/>
              <a:t>ашылуына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ru-RU" dirty="0" smtClean="0"/>
              <a:t>2</a:t>
            </a:r>
            <a:r>
              <a:rPr lang="kk-KZ" dirty="0" smtClean="0"/>
              <a:t>И</a:t>
            </a:r>
            <a:r>
              <a:rPr lang="en-US" dirty="0" smtClean="0"/>
              <a:t>-</a:t>
            </a:r>
            <a:r>
              <a:rPr lang="kk-KZ" dirty="0" smtClean="0"/>
              <a:t>Н</a:t>
            </a:r>
            <a:r>
              <a:rPr lang="en-US" dirty="0" smtClean="0"/>
              <a:t>E-1k </a:t>
            </a:r>
            <a:r>
              <a:rPr lang="ru-RU" dirty="0" err="1"/>
              <a:t>инверторының</a:t>
            </a:r>
            <a:r>
              <a:rPr lang="ru-RU" dirty="0"/>
              <a:t> </a:t>
            </a:r>
            <a:r>
              <a:rPr lang="en-US" dirty="0"/>
              <a:t>VT6 </a:t>
            </a:r>
            <a:r>
              <a:rPr lang="ru-RU" dirty="0"/>
              <a:t>транзисторы </a:t>
            </a:r>
            <a:r>
              <a:rPr lang="ru-RU" dirty="0" err="1"/>
              <a:t>жабылады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smtClean="0"/>
              <a:t>(+</a:t>
            </a:r>
            <a:r>
              <a:rPr lang="kk-KZ" dirty="0" smtClean="0"/>
              <a:t>ДлИ</a:t>
            </a:r>
            <a:r>
              <a:rPr lang="en-US" dirty="0" smtClean="0"/>
              <a:t>)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 smtClean="0"/>
              <a:t>.</a:t>
            </a:r>
          </a:p>
          <a:p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импульсі</a:t>
            </a:r>
            <a:r>
              <a:rPr lang="ru-RU" dirty="0"/>
              <a:t> </a:t>
            </a:r>
            <a:r>
              <a:rPr lang="ru-RU" dirty="0" err="1"/>
              <a:t>аяқталғаннан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en-US" dirty="0"/>
              <a:t>C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C1 </a:t>
            </a:r>
            <a:r>
              <a:rPr lang="ru-RU" dirty="0" err="1"/>
              <a:t>конденсаторлары</a:t>
            </a:r>
            <a:r>
              <a:rPr lang="ru-RU" dirty="0"/>
              <a:t> </a:t>
            </a:r>
            <a:r>
              <a:rPr lang="kk-KZ" dirty="0" smtClean="0"/>
              <a:t>И</a:t>
            </a:r>
            <a:r>
              <a:rPr lang="en-US" dirty="0" smtClean="0"/>
              <a:t>-</a:t>
            </a:r>
            <a:r>
              <a:rPr lang="kk-KZ" dirty="0" smtClean="0"/>
              <a:t>НЕ</a:t>
            </a:r>
            <a:r>
              <a:rPr lang="en-US" dirty="0" smtClean="0"/>
              <a:t>-1k </a:t>
            </a:r>
            <a:r>
              <a:rPr lang="kk-KZ" dirty="0" smtClean="0"/>
              <a:t>Г</a:t>
            </a:r>
            <a:r>
              <a:rPr lang="en-US" dirty="0" smtClean="0"/>
              <a:t>2 </a:t>
            </a:r>
            <a:r>
              <a:rPr lang="ru-RU" dirty="0" err="1"/>
              <a:t>инверторының</a:t>
            </a:r>
            <a:r>
              <a:rPr lang="ru-RU" dirty="0"/>
              <a:t> </a:t>
            </a:r>
            <a:r>
              <a:rPr lang="ru-RU" dirty="0" err="1"/>
              <a:t>ашылған</a:t>
            </a:r>
            <a:r>
              <a:rPr lang="ru-RU" dirty="0"/>
              <a:t> транзисторы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VD </a:t>
            </a:r>
            <a:r>
              <a:rPr lang="ru-RU" dirty="0"/>
              <a:t>диоды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разрядталады</a:t>
            </a:r>
            <a:r>
              <a:rPr lang="ru-RU" dirty="0"/>
              <a:t>. </a:t>
            </a:r>
            <a:r>
              <a:rPr lang="en-US" dirty="0"/>
              <a:t>VT1, VT3, VT4, VT5 </a:t>
            </a:r>
            <a:r>
              <a:rPr lang="ru-RU" dirty="0" err="1"/>
              <a:t>транзисторлары</a:t>
            </a:r>
            <a:r>
              <a:rPr lang="ru-RU" dirty="0"/>
              <a:t> </a:t>
            </a:r>
            <a:r>
              <a:rPr lang="ru-RU" dirty="0" err="1"/>
              <a:t>жабылады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2</a:t>
            </a:r>
            <a:r>
              <a:rPr lang="kk-KZ" dirty="0" smtClean="0"/>
              <a:t>И-НЕ</a:t>
            </a:r>
            <a:r>
              <a:rPr lang="en-US" dirty="0" smtClean="0"/>
              <a:t>-1k </a:t>
            </a:r>
            <a:r>
              <a:rPr lang="ru-RU" dirty="0" err="1"/>
              <a:t>инверторлары</a:t>
            </a:r>
            <a:r>
              <a:rPr lang="ru-RU" dirty="0"/>
              <a:t> </a:t>
            </a:r>
            <a:r>
              <a:rPr lang="ru-RU" dirty="0" err="1"/>
              <a:t>ауыстырылады</a:t>
            </a:r>
            <a:r>
              <a:rPr lang="ru-RU" dirty="0"/>
              <a:t>.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потенциал, ал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шығысында</a:t>
            </a:r>
            <a:r>
              <a:rPr lang="ru-RU" dirty="0"/>
              <a:t> (-</a:t>
            </a:r>
            <a:r>
              <a:rPr lang="en-US" dirty="0" err="1"/>
              <a:t>Ek</a:t>
            </a:r>
            <a:r>
              <a:rPr lang="en-US" dirty="0"/>
              <a:t>)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kk-KZ" dirty="0" smtClean="0"/>
              <a:t>БСС</a:t>
            </a:r>
            <a:r>
              <a:rPr lang="en-US" dirty="0" smtClean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kk-KZ" dirty="0" smtClean="0"/>
              <a:t>РВк</a:t>
            </a:r>
            <a:r>
              <a:rPr lang="en-US" dirty="0" smtClean="0"/>
              <a:t> </a:t>
            </a:r>
            <a:r>
              <a:rPr lang="ru-RU" dirty="0" err="1"/>
              <a:t>модулін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: </a:t>
            </a:r>
            <a:r>
              <a:rPr lang="ru-RU" dirty="0" err="1"/>
              <a:t>ұзын</a:t>
            </a:r>
            <a:r>
              <a:rPr lang="ru-RU" dirty="0"/>
              <a:t> </a:t>
            </a:r>
            <a:r>
              <a:rPr lang="ru-RU" dirty="0" err="1"/>
              <a:t>импульстарды</a:t>
            </a:r>
            <a:r>
              <a:rPr lang="ru-RU" dirty="0"/>
              <a:t> </a:t>
            </a:r>
            <a:r>
              <a:rPr lang="ru-RU" dirty="0" err="1"/>
              <a:t>өлшеу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13-модуль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қосымша</a:t>
            </a:r>
            <a:r>
              <a:rPr lang="ru-RU" dirty="0"/>
              <a:t> </a:t>
            </a:r>
            <a:r>
              <a:rPr lang="ru-RU" dirty="0" err="1"/>
              <a:t>ұзын</a:t>
            </a:r>
            <a:r>
              <a:rPr lang="ru-RU" dirty="0"/>
              <a:t> импульс </a:t>
            </a:r>
            <a:r>
              <a:rPr lang="ru-RU" dirty="0" err="1"/>
              <a:t>үшін</a:t>
            </a:r>
            <a:r>
              <a:rPr lang="ru-RU" dirty="0"/>
              <a:t> 14-модуль. </a:t>
            </a:r>
            <a:r>
              <a:rPr lang="kk-KZ" dirty="0" smtClean="0"/>
              <a:t>РВк</a:t>
            </a:r>
            <a:r>
              <a:rPr lang="en-US" dirty="0" smtClean="0"/>
              <a:t>15 </a:t>
            </a:r>
            <a:r>
              <a:rPr lang="ru-RU" dirty="0" err="1"/>
              <a:t>модулі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блогында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схемаларда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7008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0421"/>
            <a:ext cx="8915400" cy="575080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ТУ КП </a:t>
            </a:r>
            <a:r>
              <a:rPr lang="ru-RU" dirty="0" err="1" smtClean="0"/>
              <a:t>таратушысы</a:t>
            </a:r>
            <a:r>
              <a:rPr lang="ru-RU" dirty="0" smtClean="0"/>
              <a:t>  </a:t>
            </a:r>
            <a:r>
              <a:rPr lang="en-US" dirty="0" smtClean="0"/>
              <a:t>T</a:t>
            </a:r>
            <a:r>
              <a:rPr lang="ru-RU" dirty="0" smtClean="0"/>
              <a:t>Г</a:t>
            </a:r>
            <a:r>
              <a:rPr lang="en-US" dirty="0" smtClean="0"/>
              <a:t>-1</a:t>
            </a:r>
            <a:r>
              <a:rPr lang="ru-RU" dirty="0" smtClean="0"/>
              <a:t>м</a:t>
            </a:r>
            <a:r>
              <a:rPr lang="en-US" dirty="0" smtClean="0"/>
              <a:t> </a:t>
            </a:r>
            <a:r>
              <a:rPr lang="ru-RU" dirty="0" err="1"/>
              <a:t>модульдерінен</a:t>
            </a:r>
            <a:r>
              <a:rPr lang="ru-RU" dirty="0"/>
              <a:t> бес </a:t>
            </a:r>
            <a:r>
              <a:rPr lang="ru-RU" dirty="0" err="1"/>
              <a:t>разрядты</a:t>
            </a:r>
            <a:r>
              <a:rPr lang="ru-RU" dirty="0"/>
              <a:t> </a:t>
            </a:r>
            <a:r>
              <a:rPr lang="ru-RU" dirty="0" err="1"/>
              <a:t>екілік</a:t>
            </a:r>
            <a:r>
              <a:rPr lang="ru-RU" dirty="0"/>
              <a:t> </a:t>
            </a:r>
            <a:r>
              <a:rPr lang="ru-RU" dirty="0" err="1"/>
              <a:t>есептегіште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: </a:t>
            </a:r>
            <a:r>
              <a:rPr lang="ru-RU" dirty="0" smtClean="0"/>
              <a:t>1(Г</a:t>
            </a:r>
            <a:r>
              <a:rPr lang="en-US" dirty="0" smtClean="0"/>
              <a:t>3,</a:t>
            </a:r>
            <a:r>
              <a:rPr lang="ru-RU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), </a:t>
            </a:r>
            <a:r>
              <a:rPr lang="en-US" dirty="0" smtClean="0"/>
              <a:t>2(</a:t>
            </a:r>
            <a:r>
              <a:rPr lang="ru-RU" dirty="0" smtClean="0"/>
              <a:t>Г</a:t>
            </a:r>
            <a:r>
              <a:rPr lang="en-US" dirty="0" smtClean="0"/>
              <a:t>6,</a:t>
            </a:r>
            <a:r>
              <a:rPr lang="ru-RU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Г</a:t>
            </a:r>
            <a:r>
              <a:rPr lang="en-US" dirty="0" smtClean="0"/>
              <a:t>3,</a:t>
            </a:r>
            <a:r>
              <a:rPr lang="ru-RU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3(</a:t>
            </a:r>
            <a:r>
              <a:rPr lang="ru-RU" dirty="0"/>
              <a:t>Г</a:t>
            </a:r>
            <a:r>
              <a:rPr lang="en-US" dirty="0"/>
              <a:t>6,</a:t>
            </a:r>
            <a:r>
              <a:rPr lang="ru-RU" dirty="0"/>
              <a:t>Г</a:t>
            </a:r>
            <a:r>
              <a:rPr lang="en-US" dirty="0"/>
              <a:t>5 </a:t>
            </a:r>
            <a:r>
              <a:rPr lang="ru-RU" dirty="0" err="1"/>
              <a:t>және</a:t>
            </a:r>
            <a:r>
              <a:rPr lang="ru-RU" dirty="0"/>
              <a:t> Г</a:t>
            </a:r>
            <a:r>
              <a:rPr lang="en-US" dirty="0"/>
              <a:t>3,</a:t>
            </a:r>
            <a:r>
              <a:rPr lang="ru-RU" dirty="0"/>
              <a:t>Г</a:t>
            </a:r>
            <a:r>
              <a:rPr lang="en-US" dirty="0"/>
              <a:t>4</a:t>
            </a:r>
            <a:r>
              <a:rPr lang="en-US" dirty="0" smtClean="0"/>
              <a:t>),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a 32 </a:t>
            </a:r>
            <a:r>
              <a:rPr lang="ru-RU" dirty="0" smtClean="0"/>
              <a:t>к</a:t>
            </a:r>
            <a:r>
              <a:rPr lang="kk-KZ" dirty="0" smtClean="0"/>
              <a:t>ірісіне </a:t>
            </a:r>
            <a:r>
              <a:rPr lang="ru-RU" dirty="0" smtClean="0"/>
              <a:t>бар </a:t>
            </a:r>
            <a:r>
              <a:rPr lang="kk-KZ" dirty="0" smtClean="0"/>
              <a:t>ДШ</a:t>
            </a:r>
            <a:r>
              <a:rPr lang="en-US" dirty="0" smtClean="0"/>
              <a:t> </a:t>
            </a:r>
            <a:r>
              <a:rPr lang="ru-RU" dirty="0" err="1"/>
              <a:t>диодты</a:t>
            </a:r>
            <a:r>
              <a:rPr lang="ru-RU" dirty="0"/>
              <a:t> </a:t>
            </a:r>
            <a:r>
              <a:rPr lang="ru-RU" dirty="0" err="1" smtClean="0"/>
              <a:t>дещифратор</a:t>
            </a:r>
            <a:r>
              <a:rPr lang="ru-RU" dirty="0" smtClean="0"/>
              <a:t>. </a:t>
            </a:r>
            <a:r>
              <a:rPr lang="ru-RU" dirty="0" err="1"/>
              <a:t>Серияның</a:t>
            </a:r>
            <a:r>
              <a:rPr lang="ru-RU" dirty="0"/>
              <a:t> </a:t>
            </a:r>
            <a:r>
              <a:rPr lang="ru-RU" dirty="0" err="1"/>
              <a:t>түрін</a:t>
            </a:r>
            <a:r>
              <a:rPr lang="ru-RU" dirty="0"/>
              <a:t> </a:t>
            </a:r>
            <a:r>
              <a:rPr lang="ru-RU" dirty="0" err="1"/>
              <a:t>анықтауға</a:t>
            </a:r>
            <a:r>
              <a:rPr lang="ru-RU" dirty="0"/>
              <a:t> (бос </a:t>
            </a:r>
            <a:r>
              <a:rPr lang="ru-RU" dirty="0" err="1"/>
              <a:t>жүріс</a:t>
            </a:r>
            <a:r>
              <a:rPr lang="ru-RU" dirty="0"/>
              <a:t>, </a:t>
            </a:r>
            <a:r>
              <a:rPr lang="ru-RU" dirty="0" err="1"/>
              <a:t>командалық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 smtClean="0"/>
              <a:t>пунктісін</a:t>
            </a:r>
            <a:r>
              <a:rPr lang="ru-RU" dirty="0" smtClean="0"/>
              <a:t> </a:t>
            </a:r>
            <a:r>
              <a:rPr lang="ru-RU" dirty="0" err="1"/>
              <a:t>таңдауға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1-7 </a:t>
            </a:r>
            <a:r>
              <a:rPr lang="ru-RU" dirty="0" err="1"/>
              <a:t>шығыстары</a:t>
            </a:r>
            <a:r>
              <a:rPr lang="ru-RU" dirty="0"/>
              <a:t>. </a:t>
            </a:r>
            <a:r>
              <a:rPr lang="kk-KZ" dirty="0" smtClean="0"/>
              <a:t>ДШ</a:t>
            </a:r>
            <a:r>
              <a:rPr lang="en-US" dirty="0" smtClean="0"/>
              <a:t> </a:t>
            </a:r>
            <a:r>
              <a:rPr lang="ru-RU" dirty="0" err="1"/>
              <a:t>шығыстары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өшіру</a:t>
            </a:r>
            <a:r>
              <a:rPr lang="ru-RU" dirty="0"/>
              <a:t> </a:t>
            </a:r>
            <a:r>
              <a:rPr lang="ru-RU" dirty="0" err="1"/>
              <a:t>шинасына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,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(</a:t>
            </a:r>
            <a:r>
              <a:rPr lang="ru-RU" dirty="0" err="1"/>
              <a:t>рұқсат</a:t>
            </a:r>
            <a:r>
              <a:rPr lang="ru-RU" dirty="0"/>
              <a:t> </a:t>
            </a:r>
            <a:r>
              <a:rPr lang="ru-RU" dirty="0" err="1"/>
              <a:t>етуші</a:t>
            </a:r>
            <a:r>
              <a:rPr lang="ru-RU" dirty="0"/>
              <a:t>) потенциал </a:t>
            </a:r>
            <a:r>
              <a:rPr lang="ru-RU" dirty="0" err="1"/>
              <a:t>ұзақ</a:t>
            </a:r>
            <a:r>
              <a:rPr lang="ru-RU" dirty="0"/>
              <a:t> импульс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smtClean="0"/>
              <a:t>13(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Матрицалық</a:t>
            </a:r>
            <a:r>
              <a:rPr lang="ru-RU" dirty="0"/>
              <a:t> </a:t>
            </a:r>
            <a:r>
              <a:rPr lang="ru-RU" dirty="0" err="1"/>
              <a:t>дешифратордың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kk-KZ" dirty="0" smtClean="0"/>
              <a:t>ПрЗУ</a:t>
            </a:r>
            <a:r>
              <a:rPr lang="en-US" dirty="0" smtClean="0"/>
              <a:t> </a:t>
            </a:r>
            <a:r>
              <a:rPr lang="ru-RU" dirty="0" err="1"/>
              <a:t>элементтерін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пайдаланылады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магниттік</a:t>
            </a:r>
            <a:r>
              <a:rPr lang="ru-RU" dirty="0"/>
              <a:t>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/>
              <a:t>релелерді</a:t>
            </a:r>
            <a:r>
              <a:rPr lang="ru-RU" dirty="0"/>
              <a:t> (</a:t>
            </a:r>
            <a:r>
              <a:rPr lang="ru-RU" dirty="0" err="1"/>
              <a:t>тұтас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) </a:t>
            </a:r>
            <a:r>
              <a:rPr lang="ru-RU" dirty="0" err="1"/>
              <a:t>пайдаланады</a:t>
            </a:r>
            <a:r>
              <a:rPr lang="ru-RU" dirty="0"/>
              <a:t>. </a:t>
            </a:r>
            <a:r>
              <a:rPr lang="ru-RU" dirty="0" err="1"/>
              <a:t>Тапсырыс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kk-KZ" dirty="0" smtClean="0"/>
              <a:t>ПрЗУ</a:t>
            </a:r>
            <a:r>
              <a:rPr lang="en-US" dirty="0" smtClean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қозғалады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өздігінен</a:t>
            </a:r>
            <a:r>
              <a:rPr lang="ru-RU" dirty="0"/>
              <a:t> </a:t>
            </a:r>
            <a:r>
              <a:rPr lang="ru-RU" dirty="0" err="1"/>
              <a:t>құлыпталады</a:t>
            </a:r>
            <a:r>
              <a:rPr lang="ru-RU" dirty="0"/>
              <a:t>: операция </a:t>
            </a:r>
            <a:r>
              <a:rPr lang="kk-KZ" dirty="0" smtClean="0"/>
              <a:t>Вк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От</a:t>
            </a:r>
            <a:r>
              <a:rPr lang="en-US" dirty="0" smtClean="0"/>
              <a:t>,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(</a:t>
            </a:r>
            <a:r>
              <a:rPr lang="ru-RU" dirty="0" err="1"/>
              <a:t>біреуі</a:t>
            </a:r>
            <a:r>
              <a:rPr lang="ru-RU" dirty="0"/>
              <a:t> </a:t>
            </a:r>
            <a:r>
              <a:rPr lang="ru-RU" dirty="0" smtClean="0"/>
              <a:t>1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en-US" dirty="0" smtClean="0"/>
              <a:t>16</a:t>
            </a:r>
            <a:r>
              <a:rPr lang="kk-KZ" dirty="0" smtClean="0"/>
              <a:t>гр</a:t>
            </a:r>
            <a:r>
              <a:rPr lang="en-US" dirty="0" smtClean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топтық</a:t>
            </a:r>
            <a:r>
              <a:rPr lang="ru-RU" dirty="0"/>
              <a:t> (</a:t>
            </a:r>
            <a:r>
              <a:rPr lang="ru-RU" dirty="0" err="1"/>
              <a:t>біреуі</a:t>
            </a:r>
            <a:r>
              <a:rPr lang="ru-RU" dirty="0"/>
              <a:t> 1гр - 5гр). </a:t>
            </a:r>
            <a:r>
              <a:rPr lang="ru-RU" dirty="0" err="1"/>
              <a:t>Дешифратордың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бөлігінде</a:t>
            </a:r>
            <a:r>
              <a:rPr lang="ru-RU" dirty="0"/>
              <a:t> де </a:t>
            </a:r>
            <a:r>
              <a:rPr lang="ru-RU" dirty="0" err="1"/>
              <a:t>тыйым</a:t>
            </a:r>
            <a:r>
              <a:rPr lang="ru-RU" dirty="0"/>
              <a:t> салу </a:t>
            </a:r>
            <a:r>
              <a:rPr lang="ru-RU" dirty="0" err="1"/>
              <a:t>шинасы</a:t>
            </a:r>
            <a:r>
              <a:rPr lang="ru-RU" dirty="0"/>
              <a:t> бар,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рұқсат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пункттен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импульс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рұқсат</a:t>
            </a:r>
            <a:r>
              <a:rPr lang="ru-RU" dirty="0"/>
              <a:t> (</a:t>
            </a:r>
            <a:r>
              <a:rPr lang="ru-RU" dirty="0" err="1"/>
              <a:t>теріс</a:t>
            </a:r>
            <a:r>
              <a:rPr lang="ru-RU" dirty="0"/>
              <a:t> потенциал) </a:t>
            </a:r>
            <a:r>
              <a:rPr lang="ru-RU" dirty="0" err="1"/>
              <a:t>беріледі</a:t>
            </a:r>
            <a:r>
              <a:rPr lang="ru-RU" dirty="0" smtClean="0"/>
              <a:t>.</a:t>
            </a:r>
          </a:p>
          <a:p>
            <a:r>
              <a:rPr lang="ru-RU" dirty="0"/>
              <a:t>ТУ КП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 smtClean="0"/>
              <a:t>сериясын</a:t>
            </a:r>
            <a:r>
              <a:rPr lang="ru-RU" dirty="0" smtClean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кезіндегі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</a:t>
            </a:r>
            <a:r>
              <a:rPr lang="ru-RU" dirty="0" err="1"/>
              <a:t>аралық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kk-KZ" dirty="0" smtClean="0"/>
              <a:t>бұйрығы</a:t>
            </a:r>
            <a:r>
              <a:rPr lang="ru-RU" dirty="0" smtClean="0"/>
              <a:t> </a:t>
            </a:r>
            <a:r>
              <a:rPr lang="ru-RU" dirty="0" err="1"/>
              <a:t>ұяшықтарына</a:t>
            </a:r>
            <a:r>
              <a:rPr lang="ru-RU" dirty="0"/>
              <a:t> (</a:t>
            </a:r>
            <a:r>
              <a:rPr lang="ru-RU" dirty="0" err="1"/>
              <a:t>релелеріне</a:t>
            </a:r>
            <a:r>
              <a:rPr lang="ru-RU" dirty="0"/>
              <a:t>) </a:t>
            </a:r>
            <a:r>
              <a:rPr lang="ru-RU" dirty="0" err="1"/>
              <a:t>тапсырыс</a:t>
            </a:r>
            <a:r>
              <a:rPr lang="ru-RU" dirty="0"/>
              <a:t> </a:t>
            </a:r>
            <a:r>
              <a:rPr lang="ru-RU" dirty="0" err="1"/>
              <a:t>мазмұнын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сериясының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импульсі</a:t>
            </a:r>
            <a:r>
              <a:rPr lang="ru-RU" dirty="0"/>
              <a:t> </a:t>
            </a:r>
            <a:r>
              <a:rPr lang="ru-RU" dirty="0" err="1"/>
              <a:t>әрқашан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.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kk-KZ" dirty="0" smtClean="0"/>
              <a:t>ЛТ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6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қосылатын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13 17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en-US" dirty="0"/>
              <a:t>G3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дешифратордың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бөлігінің</a:t>
            </a:r>
            <a:r>
              <a:rPr lang="ru-RU" dirty="0"/>
              <a:t> </a:t>
            </a:r>
            <a:r>
              <a:rPr lang="kk-KZ" dirty="0" smtClean="0"/>
              <a:t>ШЗ</a:t>
            </a:r>
            <a:r>
              <a:rPr lang="en-US" dirty="0" smtClean="0"/>
              <a:t> </a:t>
            </a:r>
            <a:r>
              <a:rPr lang="ru-RU" dirty="0" err="1"/>
              <a:t>шинасына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туындайтын</a:t>
            </a:r>
            <a:r>
              <a:rPr lang="ru-RU" dirty="0"/>
              <a:t> 1-ші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1 </a:t>
            </a:r>
            <a:r>
              <a:rPr lang="ru-RU" baseline="30000" dirty="0" smtClean="0"/>
              <a:t>/</a:t>
            </a:r>
            <a:r>
              <a:rPr lang="ru-RU" dirty="0" smtClean="0"/>
              <a:t>-</a:t>
            </a:r>
            <a:r>
              <a:rPr lang="ru-RU" dirty="0"/>
              <a:t>ші </a:t>
            </a:r>
            <a:r>
              <a:rPr lang="ru-RU" dirty="0" err="1"/>
              <a:t>шығыстардағы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smtClean="0"/>
              <a:t>1 </a:t>
            </a:r>
            <a:r>
              <a:rPr lang="ru-RU" baseline="30000" dirty="0" smtClean="0"/>
              <a:t>/</a:t>
            </a:r>
            <a:r>
              <a:rPr lang="ru-RU" dirty="0" smtClean="0"/>
              <a:t>-</a:t>
            </a:r>
            <a:r>
              <a:rPr lang="ru-RU" dirty="0"/>
              <a:t>ші </a:t>
            </a:r>
            <a:r>
              <a:rPr lang="ru-RU" dirty="0" err="1"/>
              <a:t>шығыстан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ауысуға</a:t>
            </a:r>
            <a:r>
              <a:rPr lang="ru-RU" dirty="0"/>
              <a:t> </a:t>
            </a:r>
            <a:r>
              <a:rPr lang="ru-RU" dirty="0" err="1"/>
              <a:t>дайындалып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kk-KZ" dirty="0" smtClean="0"/>
              <a:t>ТПУ</a:t>
            </a:r>
            <a:r>
              <a:rPr lang="en-US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.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импульсінен</a:t>
            </a:r>
            <a:r>
              <a:rPr lang="ru-RU" dirty="0"/>
              <a:t> </a:t>
            </a:r>
            <a:r>
              <a:rPr lang="ru-RU" dirty="0" err="1"/>
              <a:t>кейінгі</a:t>
            </a:r>
            <a:r>
              <a:rPr lang="ru-RU" dirty="0"/>
              <a:t> </a:t>
            </a:r>
            <a:r>
              <a:rPr lang="ru-RU" dirty="0" err="1"/>
              <a:t>үзіліс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smtClean="0"/>
              <a:t>13(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реледен</a:t>
            </a:r>
            <a:r>
              <a:rPr lang="ru-RU" dirty="0"/>
              <a:t> </a:t>
            </a:r>
            <a:r>
              <a:rPr lang="kk-KZ" dirty="0" smtClean="0"/>
              <a:t>ШЗ</a:t>
            </a:r>
            <a:r>
              <a:rPr lang="en-US" dirty="0" smtClean="0"/>
              <a:t> </a:t>
            </a:r>
            <a:r>
              <a:rPr lang="ru-RU" dirty="0" err="1"/>
              <a:t>шинасына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1-ші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ПУ</a:t>
            </a:r>
            <a:r>
              <a:rPr lang="en-US" dirty="0" smtClean="0"/>
              <a:t> </a:t>
            </a:r>
            <a:r>
              <a:rPr lang="ru-RU" dirty="0" err="1"/>
              <a:t>триггеріне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күйін</a:t>
            </a:r>
            <a:r>
              <a:rPr lang="ru-RU" dirty="0"/>
              <a:t> 1 </a:t>
            </a:r>
            <a:r>
              <a:rPr lang="ru-RU" dirty="0" err="1"/>
              <a:t>ауыстырып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5337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9832" y="497305"/>
            <a:ext cx="10044780" cy="5413917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 smtClean="0"/>
              <a:t>сериясын</a:t>
            </a:r>
            <a:r>
              <a:rPr lang="ru-RU" dirty="0" smtClean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ТУ КП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 smtClean="0"/>
              <a:t>сериясынан</a:t>
            </a:r>
            <a:r>
              <a:rPr lang="ru-RU" dirty="0" smtClean="0"/>
              <a:t> </a:t>
            </a:r>
            <a:r>
              <a:rPr lang="ru-RU" dirty="0" err="1"/>
              <a:t>жіберілген</a:t>
            </a:r>
            <a:r>
              <a:rPr lang="ru-RU" dirty="0"/>
              <a:t> </a:t>
            </a:r>
            <a:r>
              <a:rPr lang="ru-RU" dirty="0" err="1"/>
              <a:t>бұйрыққа</a:t>
            </a:r>
            <a:r>
              <a:rPr lang="ru-RU" dirty="0"/>
              <a:t> </a:t>
            </a:r>
            <a:r>
              <a:rPr lang="ru-RU" dirty="0" err="1"/>
              <a:t>сәйкестігін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бұйрықтың</a:t>
            </a:r>
            <a:r>
              <a:rPr lang="ru-RU" dirty="0"/>
              <a:t> </a:t>
            </a:r>
            <a:r>
              <a:rPr lang="ru-RU" dirty="0" err="1"/>
              <a:t>орындалуын</a:t>
            </a:r>
            <a:r>
              <a:rPr lang="ru-RU" dirty="0"/>
              <a:t> </a:t>
            </a:r>
            <a:r>
              <a:rPr lang="ru-RU" dirty="0" err="1"/>
              <a:t>тексеру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 smtClean="0"/>
              <a:t>.</a:t>
            </a:r>
          </a:p>
          <a:p>
            <a:r>
              <a:rPr lang="ru-RU" dirty="0" err="1"/>
              <a:t>Команданың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сериясының</a:t>
            </a:r>
            <a:r>
              <a:rPr lang="ru-RU" dirty="0"/>
              <a:t>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жеті</a:t>
            </a:r>
            <a:r>
              <a:rPr lang="ru-RU" dirty="0"/>
              <a:t> </a:t>
            </a:r>
            <a:r>
              <a:rPr lang="ru-RU" dirty="0" err="1"/>
              <a:t>импульсінде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ru-RU" dirty="0" smtClean="0"/>
              <a:t>ПУ</a:t>
            </a:r>
            <a:r>
              <a:rPr lang="en-US" dirty="0" smtClean="0"/>
              <a:t>, K</a:t>
            </a:r>
            <a:r>
              <a:rPr lang="ru-RU" dirty="0" smtClean="0"/>
              <a:t>П</a:t>
            </a:r>
            <a:r>
              <a:rPr lang="en-US" dirty="0" smtClean="0"/>
              <a:t>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K</a:t>
            </a:r>
            <a:r>
              <a:rPr lang="ru-RU" dirty="0" smtClean="0"/>
              <a:t>П</a:t>
            </a:r>
            <a:r>
              <a:rPr lang="en-US" dirty="0" smtClean="0"/>
              <a:t>2 </a:t>
            </a:r>
            <a:r>
              <a:rPr lang="ru-RU" dirty="0" err="1"/>
              <a:t>триггерлері</a:t>
            </a:r>
            <a:r>
              <a:rPr lang="ru-RU" dirty="0"/>
              <a:t> </a:t>
            </a:r>
            <a:r>
              <a:rPr lang="ru-RU" dirty="0" err="1"/>
              <a:t>қозғалады</a:t>
            </a:r>
            <a:r>
              <a:rPr lang="ru-RU" dirty="0"/>
              <a:t>.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err="1"/>
              <a:t>потенциалдар</a:t>
            </a:r>
            <a:r>
              <a:rPr lang="ru-RU" dirty="0"/>
              <a:t> </a:t>
            </a:r>
            <a:r>
              <a:rPr lang="ru-RU" dirty="0" smtClean="0"/>
              <a:t>ДС</a:t>
            </a:r>
            <a:r>
              <a:rPr lang="en-US" dirty="0" smtClean="0"/>
              <a:t>1 </a:t>
            </a:r>
            <a:r>
              <a:rPr lang="ru-RU" dirty="0"/>
              <a:t>диод </a:t>
            </a:r>
            <a:r>
              <a:rPr lang="ru-RU" dirty="0" smtClean="0"/>
              <a:t>с</a:t>
            </a:r>
            <a:r>
              <a:rPr lang="kk-KZ" dirty="0" smtClean="0"/>
              <a:t>ұлбасы</a:t>
            </a:r>
            <a:r>
              <a:rPr lang="ru-RU" dirty="0" smtClean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импульстарда</a:t>
            </a:r>
            <a:r>
              <a:rPr lang="ru-RU" dirty="0"/>
              <a:t> </a:t>
            </a:r>
            <a:r>
              <a:rPr lang="ru-RU" dirty="0" err="1"/>
              <a:t>таңдалады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импульс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инвертор </a:t>
            </a:r>
            <a:r>
              <a:rPr lang="ru-RU" dirty="0" smtClean="0"/>
              <a:t>14(</a:t>
            </a:r>
            <a:r>
              <a:rPr lang="kk-KZ" dirty="0" smtClean="0"/>
              <a:t>Г</a:t>
            </a:r>
            <a:r>
              <a:rPr lang="en-US" dirty="0" smtClean="0"/>
              <a:t>1</a:t>
            </a:r>
            <a:r>
              <a:rPr lang="en-US" dirty="0"/>
              <a:t>) </a:t>
            </a:r>
            <a:r>
              <a:rPr lang="ru-RU" dirty="0" err="1"/>
              <a:t>ашылады</a:t>
            </a:r>
            <a:r>
              <a:rPr lang="ru-RU" dirty="0"/>
              <a:t>, ал </a:t>
            </a:r>
            <a:r>
              <a:rPr lang="ru-RU" dirty="0" smtClean="0"/>
              <a:t>14(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жабылады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6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дешифратордың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бөлігінің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салу </a:t>
            </a:r>
            <a:r>
              <a:rPr lang="ru-RU" dirty="0" err="1"/>
              <a:t>шинасына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рұқсатын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 smtClean="0"/>
              <a:t>сериялардың</a:t>
            </a:r>
            <a:r>
              <a:rPr lang="ru-RU" dirty="0" smtClean="0"/>
              <a:t> </a:t>
            </a:r>
            <a:r>
              <a:rPr lang="ru-RU" dirty="0" err="1"/>
              <a:t>екеуі</a:t>
            </a:r>
            <a:r>
              <a:rPr lang="ru-RU" dirty="0"/>
              <a:t> де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 smtClean="0"/>
              <a:t>серияның</a:t>
            </a:r>
            <a:r>
              <a:rPr lang="ru-RU" dirty="0" smtClean="0"/>
              <a:t> </a:t>
            </a:r>
            <a:r>
              <a:rPr lang="ru-RU" dirty="0" err="1"/>
              <a:t>ұзын</a:t>
            </a:r>
            <a:r>
              <a:rPr lang="ru-RU" dirty="0"/>
              <a:t> </a:t>
            </a:r>
            <a:r>
              <a:rPr lang="ru-RU" dirty="0" err="1"/>
              <a:t>импульстері</a:t>
            </a:r>
            <a:r>
              <a:rPr lang="ru-RU" dirty="0"/>
              <a:t> </a:t>
            </a:r>
            <a:r>
              <a:rPr lang="ru-RU" dirty="0" err="1"/>
              <a:t>өздігінен</a:t>
            </a:r>
            <a:r>
              <a:rPr lang="ru-RU" dirty="0"/>
              <a:t> </a:t>
            </a:r>
            <a:r>
              <a:rPr lang="ru-RU" dirty="0" err="1"/>
              <a:t>құлыпталатын</a:t>
            </a:r>
            <a:r>
              <a:rPr lang="ru-RU" dirty="0"/>
              <a:t> реле </a:t>
            </a:r>
            <a:r>
              <a:rPr lang="ru-RU" dirty="0" err="1"/>
              <a:t>шығыстарына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 err="1"/>
              <a:t>позицияларына</a:t>
            </a:r>
            <a:r>
              <a:rPr lang="ru-RU" dirty="0"/>
              <a:t> </a:t>
            </a:r>
            <a:r>
              <a:rPr lang="ru-RU" dirty="0" err="1"/>
              <a:t>түседі</a:t>
            </a:r>
            <a:r>
              <a:rPr lang="ru-RU" dirty="0"/>
              <a:t>. </a:t>
            </a:r>
            <a:r>
              <a:rPr lang="ru-RU" dirty="0" err="1"/>
              <a:t>Осылайша</a:t>
            </a:r>
            <a:r>
              <a:rPr lang="ru-RU" dirty="0"/>
              <a:t>,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серияға</a:t>
            </a:r>
            <a:r>
              <a:rPr lang="ru-RU" dirty="0"/>
              <a:t> </a:t>
            </a:r>
            <a:r>
              <a:rPr lang="ru-RU" dirty="0" err="1"/>
              <a:t>жазылған</a:t>
            </a:r>
            <a:r>
              <a:rPr lang="ru-RU" dirty="0"/>
              <a:t> команда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серияны</a:t>
            </a:r>
            <a:r>
              <a:rPr lang="ru-RU" dirty="0"/>
              <a:t> </a:t>
            </a:r>
            <a:r>
              <a:rPr lang="ru-RU" dirty="0" err="1"/>
              <a:t>қабылдағанда</a:t>
            </a:r>
            <a:r>
              <a:rPr lang="ru-RU" dirty="0"/>
              <a:t> </a:t>
            </a:r>
            <a:r>
              <a:rPr lang="ru-RU" dirty="0" err="1"/>
              <a:t>сақталады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/>
              <a:t>30-шы </a:t>
            </a:r>
            <a:r>
              <a:rPr lang="ru-RU" dirty="0" err="1"/>
              <a:t>позициясында</a:t>
            </a:r>
            <a:r>
              <a:rPr lang="ru-RU" dirty="0"/>
              <a:t> </a:t>
            </a:r>
            <a:r>
              <a:rPr lang="kk-KZ" dirty="0" smtClean="0"/>
              <a:t>ТЗД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ТПП</a:t>
            </a:r>
            <a:r>
              <a:rPr lang="ru-RU" dirty="0" err="1" smtClean="0"/>
              <a:t>триггерлері</a:t>
            </a:r>
            <a:r>
              <a:rPr lang="ru-RU" dirty="0" smtClean="0"/>
              <a:t> </a:t>
            </a:r>
            <a:r>
              <a:rPr lang="ru-RU" dirty="0" err="1"/>
              <a:t>коммутацияға</a:t>
            </a:r>
            <a:r>
              <a:rPr lang="ru-RU" dirty="0"/>
              <a:t> </a:t>
            </a:r>
            <a:r>
              <a:rPr lang="ru-RU" dirty="0" err="1"/>
              <a:t>дайындалады</a:t>
            </a:r>
            <a:r>
              <a:rPr lang="ru-RU" dirty="0"/>
              <a:t>.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/>
              <a:t>31-позицияға </a:t>
            </a:r>
            <a:r>
              <a:rPr lang="ru-RU" dirty="0" err="1"/>
              <a:t>ауысқанда</a:t>
            </a:r>
            <a:r>
              <a:rPr lang="ru-RU" dirty="0"/>
              <a:t>, </a:t>
            </a:r>
            <a:r>
              <a:rPr lang="kk-KZ" dirty="0" smtClean="0"/>
              <a:t>ТСД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қозғалады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ТПП</a:t>
            </a:r>
            <a:r>
              <a:rPr lang="en-US" dirty="0" smtClean="0"/>
              <a:t> </a:t>
            </a:r>
            <a:r>
              <a:rPr lang="ru-RU" dirty="0" err="1"/>
              <a:t>санау</a:t>
            </a:r>
            <a:r>
              <a:rPr lang="ru-RU" dirty="0"/>
              <a:t> </a:t>
            </a:r>
            <a:r>
              <a:rPr lang="ru-RU" dirty="0" err="1"/>
              <a:t>кірісі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келтіріледі</a:t>
            </a:r>
            <a:r>
              <a:rPr lang="ru-RU" dirty="0"/>
              <a:t> </a:t>
            </a:r>
            <a:r>
              <a:rPr lang="ru-RU" dirty="0" smtClean="0"/>
              <a:t>(ТПП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серияда</a:t>
            </a:r>
            <a:r>
              <a:rPr lang="ru-RU" dirty="0"/>
              <a:t> </a:t>
            </a:r>
            <a:r>
              <a:rPr lang="ru-RU" dirty="0" err="1" smtClean="0"/>
              <a:t>қозған</a:t>
            </a:r>
            <a:r>
              <a:rPr lang="ru-RU" dirty="0" smtClean="0"/>
              <a:t>).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 </a:t>
            </a:r>
            <a:r>
              <a:rPr lang="ru-RU" dirty="0" err="1"/>
              <a:t>триггерін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8 </a:t>
            </a:r>
            <a:r>
              <a:rPr lang="ru-RU" dirty="0" err="1"/>
              <a:t>кірісінен</a:t>
            </a:r>
            <a:r>
              <a:rPr lang="ru-RU" dirty="0"/>
              <a:t> </a:t>
            </a:r>
            <a:r>
              <a:rPr lang="ru-RU" dirty="0" err="1"/>
              <a:t>құрастыру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kk-KZ" dirty="0" smtClean="0"/>
              <a:t>ДС</a:t>
            </a:r>
            <a:r>
              <a:rPr lang="en-US" dirty="0" smtClean="0"/>
              <a:t>2 </a:t>
            </a:r>
            <a:r>
              <a:rPr lang="ru-RU" dirty="0"/>
              <a:t>диод </a:t>
            </a:r>
            <a:r>
              <a:rPr lang="ru-RU" dirty="0" err="1"/>
              <a:t>тізбегіне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ЗД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7 </a:t>
            </a:r>
            <a:r>
              <a:rPr lang="ru-RU" dirty="0" err="1"/>
              <a:t>шығысынан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РВ</a:t>
            </a:r>
            <a:r>
              <a:rPr lang="en-US" dirty="0" smtClean="0"/>
              <a:t>k14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импульсімен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келтірілгеннен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kk-KZ" dirty="0" smtClean="0"/>
              <a:t>ДС</a:t>
            </a:r>
            <a:r>
              <a:rPr lang="en-US" dirty="0" smtClean="0"/>
              <a:t>2 </a:t>
            </a:r>
            <a:r>
              <a:rPr lang="ru-RU" dirty="0"/>
              <a:t>диод </a:t>
            </a:r>
            <a:r>
              <a:rPr lang="ru-RU" dirty="0" err="1"/>
              <a:t>тізбегіне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Осыдан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kk-KZ" dirty="0" smtClean="0"/>
              <a:t>ДС</a:t>
            </a:r>
            <a:r>
              <a:rPr lang="en-US" dirty="0" smtClean="0"/>
              <a:t>2 </a:t>
            </a:r>
            <a:r>
              <a:rPr lang="ru-RU" dirty="0" err="1"/>
              <a:t>диодтық</a:t>
            </a:r>
            <a:r>
              <a:rPr lang="ru-RU" dirty="0"/>
              <a:t> </a:t>
            </a:r>
            <a:r>
              <a:rPr lang="ru-RU" dirty="0" err="1"/>
              <a:t>тізбектеріне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err="1"/>
              <a:t>потенциалдар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, инвертор </a:t>
            </a:r>
            <a:r>
              <a:rPr lang="ru-RU" dirty="0" smtClean="0"/>
              <a:t>15(</a:t>
            </a:r>
            <a:r>
              <a:rPr lang="kk-KZ" dirty="0" smtClean="0"/>
              <a:t>Г</a:t>
            </a:r>
            <a:r>
              <a:rPr lang="en-US" dirty="0" smtClean="0"/>
              <a:t>1</a:t>
            </a:r>
            <a:r>
              <a:rPr lang="en-US" dirty="0"/>
              <a:t>) </a:t>
            </a:r>
            <a:r>
              <a:rPr lang="ru-RU" dirty="0" err="1"/>
              <a:t>ашылады</a:t>
            </a:r>
            <a:r>
              <a:rPr lang="ru-RU" dirty="0"/>
              <a:t>, </a:t>
            </a:r>
            <a:r>
              <a:rPr lang="kk-KZ" dirty="0" smtClean="0"/>
              <a:t>РИ </a:t>
            </a:r>
            <a:r>
              <a:rPr lang="ru-RU" dirty="0" err="1" smtClean="0"/>
              <a:t>орындаушы</a:t>
            </a:r>
            <a:r>
              <a:rPr lang="ru-RU" dirty="0" smtClean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қозғалады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өздігінен</a:t>
            </a:r>
            <a:r>
              <a:rPr lang="ru-RU" dirty="0"/>
              <a:t> </a:t>
            </a:r>
            <a:r>
              <a:rPr lang="ru-RU" dirty="0" err="1"/>
              <a:t>құлыпталады</a:t>
            </a:r>
            <a:r>
              <a:rPr lang="ru-RU" dirty="0"/>
              <a:t>, </a:t>
            </a:r>
            <a:r>
              <a:rPr lang="ru-RU" dirty="0" err="1"/>
              <a:t>өйткені</a:t>
            </a:r>
            <a:r>
              <a:rPr lang="ru-RU" dirty="0"/>
              <a:t> инвертор </a:t>
            </a:r>
            <a:r>
              <a:rPr lang="ru-RU" dirty="0" smtClean="0"/>
              <a:t>13(</a:t>
            </a:r>
            <a:r>
              <a:rPr lang="kk-KZ" dirty="0" smtClean="0"/>
              <a:t>Г</a:t>
            </a:r>
            <a:r>
              <a:rPr lang="en-US" dirty="0" smtClean="0"/>
              <a:t>1</a:t>
            </a:r>
            <a:r>
              <a:rPr lang="en-US" dirty="0"/>
              <a:t>)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1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орамасына</a:t>
            </a:r>
            <a:r>
              <a:rPr lang="ru-RU" dirty="0"/>
              <a:t> </a:t>
            </a:r>
            <a:r>
              <a:rPr lang="kk-KZ" dirty="0" smtClean="0"/>
              <a:t>РИ</a:t>
            </a:r>
            <a:r>
              <a:rPr lang="en-US" dirty="0" smtClean="0"/>
              <a:t> </a:t>
            </a:r>
            <a:r>
              <a:rPr lang="ru-RU" dirty="0" err="1"/>
              <a:t>релесінің</a:t>
            </a:r>
            <a:r>
              <a:rPr lang="ru-RU" dirty="0"/>
              <a:t>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.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инвертор </a:t>
            </a:r>
            <a:r>
              <a:rPr lang="ru-RU" dirty="0" smtClean="0"/>
              <a:t>13(</a:t>
            </a:r>
            <a:r>
              <a:rPr lang="kk-KZ" dirty="0" smtClean="0"/>
              <a:t>Г</a:t>
            </a:r>
            <a:r>
              <a:rPr lang="en-US" dirty="0" smtClean="0"/>
              <a:t>1</a:t>
            </a:r>
            <a:r>
              <a:rPr lang="en-US" dirty="0"/>
              <a:t>)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6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8138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38993" y="-1895007"/>
            <a:ext cx="6858000" cy="1064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48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1074" y="128337"/>
            <a:ext cx="10333538" cy="6288505"/>
          </a:xfrm>
        </p:spPr>
        <p:txBody>
          <a:bodyPr>
            <a:normAutofit/>
          </a:bodyPr>
          <a:lstStyle/>
          <a:p>
            <a:r>
              <a:rPr lang="ru-RU" dirty="0"/>
              <a:t>ТУ КП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істемеу</a:t>
            </a:r>
            <a:r>
              <a:rPr lang="ru-RU" dirty="0"/>
              <a:t> </a:t>
            </a:r>
            <a:r>
              <a:rPr lang="ru-RU" dirty="0" err="1"/>
              <a:t>қатарындағы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</a:t>
            </a:r>
            <a:r>
              <a:rPr lang="kk-KZ" dirty="0" smtClean="0"/>
              <a:t>ЛТ</a:t>
            </a:r>
            <a:r>
              <a:rPr lang="en-US" dirty="0" smtClean="0"/>
              <a:t> </a:t>
            </a:r>
            <a:r>
              <a:rPr lang="ru-RU" dirty="0" err="1"/>
              <a:t>триггерінен</a:t>
            </a:r>
            <a:r>
              <a:rPr lang="ru-RU" dirty="0"/>
              <a:t> </a:t>
            </a:r>
            <a:r>
              <a:rPr lang="ru-RU" dirty="0" err="1"/>
              <a:t>тактілік</a:t>
            </a:r>
            <a:r>
              <a:rPr lang="ru-RU" dirty="0"/>
              <a:t> </a:t>
            </a:r>
            <a:r>
              <a:rPr lang="ru-RU" dirty="0" err="1"/>
              <a:t>импульстары</a:t>
            </a:r>
            <a:r>
              <a:rPr lang="ru-RU" dirty="0"/>
              <a:t> бар </a:t>
            </a:r>
            <a:r>
              <a:rPr lang="ru-RU" dirty="0" err="1" smtClean="0"/>
              <a:t>таратушыны</a:t>
            </a:r>
            <a:r>
              <a:rPr lang="ru-RU" dirty="0" smtClean="0"/>
              <a:t> </a:t>
            </a:r>
            <a:r>
              <a:rPr lang="ru-RU" dirty="0" err="1"/>
              <a:t>ауыстырудан</a:t>
            </a:r>
            <a:r>
              <a:rPr lang="ru-RU" dirty="0"/>
              <a:t>, </a:t>
            </a:r>
            <a:r>
              <a:rPr lang="ru-RU" dirty="0" err="1" smtClean="0"/>
              <a:t>дтаратушының</a:t>
            </a:r>
            <a:r>
              <a:rPr lang="ru-RU" dirty="0" smtClean="0"/>
              <a:t> </a:t>
            </a:r>
            <a:r>
              <a:rPr lang="ru-RU" dirty="0" err="1"/>
              <a:t>синхронды</a:t>
            </a:r>
            <a:r>
              <a:rPr lang="ru-RU" dirty="0"/>
              <a:t> </a:t>
            </a:r>
            <a:r>
              <a:rPr lang="ru-RU" dirty="0" err="1"/>
              <a:t>жұмысын</a:t>
            </a:r>
            <a:r>
              <a:rPr lang="ru-RU" dirty="0"/>
              <a:t> </a:t>
            </a:r>
            <a:r>
              <a:rPr lang="ru-RU" dirty="0" err="1"/>
              <a:t>фазалық</a:t>
            </a:r>
            <a:r>
              <a:rPr lang="ru-RU" dirty="0"/>
              <a:t> </a:t>
            </a:r>
            <a:r>
              <a:rPr lang="ru-RU" dirty="0" err="1"/>
              <a:t>импульспен</a:t>
            </a:r>
            <a:r>
              <a:rPr lang="ru-RU" dirty="0"/>
              <a:t> </a:t>
            </a:r>
            <a:r>
              <a:rPr lang="ru-RU" dirty="0" err="1"/>
              <a:t>тексеруден</a:t>
            </a:r>
            <a:r>
              <a:rPr lang="ru-RU" dirty="0"/>
              <a:t>,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шыққан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синхрондаудан</a:t>
            </a:r>
            <a:r>
              <a:rPr lang="ru-RU" dirty="0"/>
              <a:t>, </a:t>
            </a:r>
            <a:r>
              <a:rPr lang="ru-RU" dirty="0" smtClean="0"/>
              <a:t>КП1</a:t>
            </a:r>
            <a:r>
              <a:rPr lang="ru-RU" dirty="0"/>
              <a:t>, </a:t>
            </a:r>
            <a:r>
              <a:rPr lang="ru-RU" dirty="0" smtClean="0"/>
              <a:t>КП2, </a:t>
            </a:r>
            <a:r>
              <a:rPr lang="en-US" dirty="0" smtClean="0"/>
              <a:t>T</a:t>
            </a:r>
            <a:r>
              <a:rPr lang="kk-KZ" dirty="0" smtClean="0"/>
              <a:t>ПУ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 </a:t>
            </a:r>
            <a:r>
              <a:rPr lang="ru-RU" dirty="0" err="1"/>
              <a:t>триггерлерін</a:t>
            </a:r>
            <a:r>
              <a:rPr lang="ru-RU" dirty="0"/>
              <a:t> </a:t>
            </a:r>
            <a:r>
              <a:rPr lang="en-US" dirty="0"/>
              <a:t>0 </a:t>
            </a:r>
            <a:r>
              <a:rPr lang="ru-RU" dirty="0" err="1"/>
              <a:t>күйінде</a:t>
            </a:r>
            <a:r>
              <a:rPr lang="ru-RU" dirty="0"/>
              <a:t> </a:t>
            </a:r>
            <a:r>
              <a:rPr lang="ru-RU" dirty="0" err="1" smtClean="0"/>
              <a:t>ұстаудан</a:t>
            </a:r>
            <a:r>
              <a:rPr lang="ru-RU" dirty="0" smtClean="0"/>
              <a:t> </a:t>
            </a:r>
            <a:r>
              <a:rPr lang="ru-RU" dirty="0" err="1" smtClean="0"/>
              <a:t>турады</a:t>
            </a:r>
            <a:r>
              <a:rPr lang="ru-RU" dirty="0" smtClean="0"/>
              <a:t>.</a:t>
            </a:r>
          </a:p>
          <a:p>
            <a:r>
              <a:rPr lang="en-US" dirty="0"/>
              <a:t>KP1, KP2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ПУ</a:t>
            </a:r>
            <a:r>
              <a:rPr lang="en-US" dirty="0" smtClean="0"/>
              <a:t> </a:t>
            </a:r>
            <a:r>
              <a:rPr lang="ru-RU" dirty="0" err="1"/>
              <a:t>триггерлері</a:t>
            </a:r>
            <a:r>
              <a:rPr lang="ru-RU" dirty="0"/>
              <a:t>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/>
              <a:t>32-позициясында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келтіріледі</a:t>
            </a:r>
            <a:r>
              <a:rPr lang="ru-RU" dirty="0"/>
              <a:t>, ал </a:t>
            </a:r>
            <a:r>
              <a:rPr lang="ru-RU" dirty="0" err="1"/>
              <a:t>үзіліс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1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0-ге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келтіріледі</a:t>
            </a:r>
            <a:r>
              <a:rPr lang="ru-RU" dirty="0"/>
              <a:t>.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/>
              <a:t>31-позицияға </a:t>
            </a:r>
            <a:r>
              <a:rPr lang="ru-RU" dirty="0" err="1"/>
              <a:t>ауыстырылды</a:t>
            </a:r>
            <a:r>
              <a:rPr lang="ru-RU" dirty="0"/>
              <a:t>. 30-шы </a:t>
            </a:r>
            <a:r>
              <a:rPr lang="ru-RU" dirty="0" err="1"/>
              <a:t>позицияда</a:t>
            </a:r>
            <a:r>
              <a:rPr lang="ru-RU" dirty="0"/>
              <a:t> </a:t>
            </a:r>
            <a:r>
              <a:rPr lang="kk-KZ" dirty="0" smtClean="0"/>
              <a:t>Ф</a:t>
            </a:r>
            <a:r>
              <a:rPr lang="en-US" dirty="0" smtClean="0"/>
              <a:t>16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тізбегінің</a:t>
            </a:r>
            <a:r>
              <a:rPr lang="ru-RU" dirty="0"/>
              <a:t> конденсаторы </a:t>
            </a:r>
            <a:r>
              <a:rPr lang="ru-RU" dirty="0" err="1"/>
              <a:t>зарядталған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схеманың</a:t>
            </a:r>
            <a:r>
              <a:rPr lang="ru-RU" dirty="0"/>
              <a:t> 3 </a:t>
            </a:r>
            <a:r>
              <a:rPr lang="ru-RU" dirty="0" err="1"/>
              <a:t>кірісі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ПУ</a:t>
            </a:r>
            <a:r>
              <a:rPr lang="en-US" dirty="0" smtClean="0"/>
              <a:t> </a:t>
            </a:r>
            <a:r>
              <a:rPr lang="ru-RU" dirty="0" err="1"/>
              <a:t>триггерінен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7</a:t>
            </a:r>
            <a:r>
              <a:rPr lang="en-US" dirty="0"/>
              <a:t>)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қабылдайды</a:t>
            </a:r>
            <a:r>
              <a:rPr lang="ru-RU" dirty="0"/>
              <a:t>.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есептегішінің</a:t>
            </a:r>
            <a:r>
              <a:rPr lang="ru-RU" dirty="0"/>
              <a:t> 31-позициясында </a:t>
            </a:r>
            <a:r>
              <a:rPr lang="kk-KZ" dirty="0" smtClean="0"/>
              <a:t>Ф</a:t>
            </a:r>
            <a:r>
              <a:rPr lang="en-US" dirty="0" smtClean="0"/>
              <a:t>16-</a:t>
            </a:r>
            <a:r>
              <a:rPr lang="ru-RU" dirty="0" err="1"/>
              <a:t>ға</a:t>
            </a:r>
            <a:r>
              <a:rPr lang="ru-RU" dirty="0"/>
              <a:t> </a:t>
            </a:r>
            <a:r>
              <a:rPr lang="ru-RU" dirty="0" smtClean="0"/>
              <a:t>«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en-US" dirty="0"/>
              <a:t>30/</a:t>
            </a:r>
            <a:r>
              <a:rPr lang="ru-RU" dirty="0" err="1"/>
              <a:t>шы</a:t>
            </a:r>
            <a:r>
              <a:rPr lang="ru-RU" dirty="0"/>
              <a:t> </a:t>
            </a:r>
            <a:r>
              <a:rPr lang="ru-RU" dirty="0" err="1"/>
              <a:t>шығысы</a:t>
            </a:r>
            <a:r>
              <a:rPr lang="ru-RU" dirty="0"/>
              <a:t>» </a:t>
            </a:r>
            <a:r>
              <a:rPr lang="ru-RU" dirty="0" err="1"/>
              <a:t>тізбегінен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конденсатордың</a:t>
            </a:r>
            <a:r>
              <a:rPr lang="ru-RU" dirty="0"/>
              <a:t> </a:t>
            </a:r>
            <a:r>
              <a:rPr lang="ru-RU" dirty="0" smtClean="0"/>
              <a:t>ТПП </a:t>
            </a:r>
            <a:r>
              <a:rPr lang="ru-RU" dirty="0" err="1"/>
              <a:t>триггеріне</a:t>
            </a:r>
            <a:r>
              <a:rPr lang="ru-RU" dirty="0"/>
              <a:t> </a:t>
            </a:r>
            <a:r>
              <a:rPr lang="ru-RU" dirty="0" err="1"/>
              <a:t>разрядталуына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оны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қайтаруға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smtClean="0"/>
              <a:t>Бос </a:t>
            </a:r>
            <a:r>
              <a:rPr lang="ru-RU" dirty="0" err="1" smtClean="0"/>
              <a:t>жүріс</a:t>
            </a:r>
            <a:r>
              <a:rPr lang="ru-RU" dirty="0" smtClean="0"/>
              <a:t> </a:t>
            </a:r>
            <a:r>
              <a:rPr lang="ru-RU" dirty="0" err="1"/>
              <a:t>сериялар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шарттарды</a:t>
            </a:r>
            <a:r>
              <a:rPr lang="ru-RU" dirty="0"/>
              <a:t> </a:t>
            </a:r>
            <a:r>
              <a:rPr lang="ru-RU" dirty="0" err="1" smtClean="0"/>
              <a:t>жіберуші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қабылдаушы</a:t>
            </a:r>
            <a:r>
              <a:rPr lang="ru-RU" dirty="0"/>
              <a:t> </a:t>
            </a:r>
            <a:r>
              <a:rPr lang="ru-RU" dirty="0" err="1"/>
              <a:t>құрылғылардың</a:t>
            </a:r>
            <a:r>
              <a:rPr lang="ru-RU" dirty="0"/>
              <a:t>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 err="1"/>
              <a:t>синхронды</a:t>
            </a:r>
            <a:r>
              <a:rPr lang="ru-RU" dirty="0"/>
              <a:t> </a:t>
            </a:r>
            <a:r>
              <a:rPr lang="ru-RU" dirty="0" err="1"/>
              <a:t>жұмысын</a:t>
            </a:r>
            <a:r>
              <a:rPr lang="ru-RU" dirty="0"/>
              <a:t> </a:t>
            </a:r>
            <a:r>
              <a:rPr lang="ru-RU" dirty="0" err="1"/>
              <a:t>тексеру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 smtClean="0"/>
              <a:t>сериялы</a:t>
            </a:r>
            <a:r>
              <a:rPr lang="ru-RU" dirty="0" smtClean="0"/>
              <a:t> </a:t>
            </a:r>
            <a:r>
              <a:rPr lang="ru-RU" dirty="0" err="1" smtClean="0"/>
              <a:t>сияқты</a:t>
            </a:r>
            <a:r>
              <a:rPr lang="ru-RU" dirty="0" smtClean="0"/>
              <a:t>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диодты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серияның</a:t>
            </a:r>
            <a:r>
              <a:rPr lang="ru-RU" dirty="0"/>
              <a:t> 31-ші </a:t>
            </a:r>
            <a:r>
              <a:rPr lang="ru-RU" dirty="0" err="1"/>
              <a:t>импульсі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шықса</a:t>
            </a:r>
            <a:r>
              <a:rPr lang="ru-RU" dirty="0"/>
              <a:t>, </a:t>
            </a:r>
            <a:r>
              <a:rPr lang="kk-KZ" dirty="0" smtClean="0"/>
              <a:t>ТЗД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есептегішті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импульс </a:t>
            </a:r>
            <a:r>
              <a:rPr lang="ru-RU" dirty="0" err="1"/>
              <a:t>келгенше</a:t>
            </a:r>
            <a:r>
              <a:rPr lang="ru-RU" dirty="0"/>
              <a:t> 31-позицияда </a:t>
            </a:r>
            <a:r>
              <a:rPr lang="ru-RU" dirty="0" err="1"/>
              <a:t>тоқтатады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диодты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kk-KZ" dirty="0" smtClean="0"/>
              <a:t>ТЗД</a:t>
            </a:r>
            <a:r>
              <a:rPr lang="en-US" dirty="0" smtClean="0"/>
              <a:t> </a:t>
            </a:r>
            <a:r>
              <a:rPr lang="ru-RU" dirty="0" err="1"/>
              <a:t>триггерін</a:t>
            </a:r>
            <a:r>
              <a:rPr lang="ru-RU" dirty="0"/>
              <a:t> 0-ге </a:t>
            </a:r>
            <a:r>
              <a:rPr lang="ru-RU" dirty="0" err="1"/>
              <a:t>қайтарады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 err="1"/>
              <a:t>есептегіші</a:t>
            </a:r>
            <a:r>
              <a:rPr lang="ru-RU" dirty="0"/>
              <a:t> 32-позицияға </a:t>
            </a:r>
            <a:r>
              <a:rPr lang="ru-RU" dirty="0" err="1"/>
              <a:t>ауысады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7899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2337" y="385011"/>
            <a:ext cx="9852275" cy="5526211"/>
          </a:xfrm>
        </p:spPr>
        <p:txBody>
          <a:bodyPr/>
          <a:lstStyle/>
          <a:p>
            <a:r>
              <a:rPr lang="kk-KZ" dirty="0" smtClean="0"/>
              <a:t>БКЗ</a:t>
            </a:r>
            <a:r>
              <a:rPr lang="en-US" dirty="0" smtClean="0"/>
              <a:t> </a:t>
            </a:r>
            <a:r>
              <a:rPr lang="ru-RU" dirty="0" err="1"/>
              <a:t>басқару-қорғау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ТУ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/>
              <a:t>жұмысын</a:t>
            </a:r>
            <a:r>
              <a:rPr lang="ru-RU" dirty="0"/>
              <a:t> бос </a:t>
            </a:r>
            <a:r>
              <a:rPr lang="ru-RU" dirty="0" err="1"/>
              <a:t>жүріс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де,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 smtClean="0"/>
              <a:t>сериясы</a:t>
            </a:r>
            <a:r>
              <a:rPr lang="ru-RU" dirty="0" smtClean="0"/>
              <a:t> </a:t>
            </a:r>
            <a:r>
              <a:rPr lang="ru-RU" dirty="0" err="1"/>
              <a:t>кезінде</a:t>
            </a:r>
            <a:r>
              <a:rPr lang="ru-RU" dirty="0"/>
              <a:t> де </a:t>
            </a:r>
            <a:r>
              <a:rPr lang="ru-RU" dirty="0" err="1"/>
              <a:t>бақылайды</a:t>
            </a:r>
            <a:r>
              <a:rPr lang="ru-RU" dirty="0" smtClean="0"/>
              <a:t>.</a:t>
            </a:r>
          </a:p>
          <a:p>
            <a:r>
              <a:rPr lang="ru-RU" dirty="0" err="1"/>
              <a:t>Контактілерді</a:t>
            </a:r>
            <a:r>
              <a:rPr lang="ru-RU" dirty="0"/>
              <a:t> </a:t>
            </a:r>
            <a:r>
              <a:rPr lang="ru-RU" dirty="0" err="1"/>
              <a:t>жабудан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kk-KZ" dirty="0" smtClean="0"/>
              <a:t>ЗК</a:t>
            </a:r>
            <a:r>
              <a:rPr lang="en-US" dirty="0" smtClean="0"/>
              <a:t> </a:t>
            </a:r>
            <a:r>
              <a:rPr lang="ru-RU" dirty="0" err="1"/>
              <a:t>модулінде</a:t>
            </a:r>
            <a:r>
              <a:rPr lang="ru-RU" dirty="0"/>
              <a:t> </a:t>
            </a:r>
            <a:r>
              <a:rPr lang="ru-RU" dirty="0" err="1"/>
              <a:t>қарастырылған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 smtClean="0"/>
              <a:t>сұлбасы</a:t>
            </a:r>
            <a:r>
              <a:rPr lang="ru-RU" dirty="0" smtClean="0"/>
              <a:t> </a:t>
            </a:r>
            <a:r>
              <a:rPr lang="ru-RU" dirty="0"/>
              <a:t>7.36-суретте </a:t>
            </a:r>
            <a:r>
              <a:rPr lang="ru-RU" dirty="0" err="1"/>
              <a:t>көрсетілген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 smtClean="0"/>
              <a:t>сериясын</a:t>
            </a:r>
            <a:r>
              <a:rPr lang="ru-RU" dirty="0" smtClean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процесінде</a:t>
            </a:r>
            <a:r>
              <a:rPr lang="ru-RU" dirty="0"/>
              <a:t> де, </a:t>
            </a:r>
            <a:r>
              <a:rPr lang="ru-RU" dirty="0" err="1"/>
              <a:t>команданы</a:t>
            </a:r>
            <a:r>
              <a:rPr lang="ru-RU" dirty="0"/>
              <a:t> </a:t>
            </a:r>
            <a:r>
              <a:rPr lang="ru-RU" dirty="0" err="1"/>
              <a:t>орындағаннан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жабысып</a:t>
            </a:r>
            <a:r>
              <a:rPr lang="ru-RU" dirty="0"/>
              <a:t> </a:t>
            </a:r>
            <a:r>
              <a:rPr lang="ru-RU" dirty="0" err="1"/>
              <a:t>қалуы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де </a:t>
            </a:r>
            <a:r>
              <a:rPr lang="ru-RU" dirty="0" err="1"/>
              <a:t>немесе</a:t>
            </a:r>
            <a:r>
              <a:rPr lang="ru-RU" dirty="0"/>
              <a:t> бос </a:t>
            </a:r>
            <a:r>
              <a:rPr lang="ru-RU" dirty="0" err="1"/>
              <a:t>серияны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де </a:t>
            </a:r>
            <a:r>
              <a:rPr lang="ru-RU" dirty="0" smtClean="0"/>
              <a:t>геркондарды4 </a:t>
            </a:r>
            <a:r>
              <a:rPr lang="ru-RU" dirty="0" err="1" smtClean="0"/>
              <a:t>жабылуын</a:t>
            </a:r>
            <a:r>
              <a:rPr lang="ru-RU" dirty="0" smtClean="0"/>
              <a:t> </a:t>
            </a:r>
            <a:r>
              <a:rPr lang="ru-RU" dirty="0" err="1"/>
              <a:t>тіркеуге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. </a:t>
            </a:r>
            <a:r>
              <a:rPr lang="ru-RU" dirty="0" err="1"/>
              <a:t>Қорғаныстың</a:t>
            </a:r>
            <a:r>
              <a:rPr lang="ru-RU" dirty="0"/>
              <a:t> </a:t>
            </a:r>
            <a:r>
              <a:rPr lang="ru-RU" dirty="0" err="1"/>
              <a:t>негізі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транзистор </a:t>
            </a:r>
            <a:r>
              <a:rPr lang="en-US" dirty="0"/>
              <a:t>VT1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VT2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біріншісі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сигналдары</a:t>
            </a:r>
            <a:r>
              <a:rPr lang="ru-RU" dirty="0"/>
              <a:t> </a:t>
            </a:r>
            <a:r>
              <a:rPr lang="ru-RU" dirty="0" err="1"/>
              <a:t>болмаған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, ал </a:t>
            </a:r>
            <a:r>
              <a:rPr lang="ru-RU" dirty="0" err="1"/>
              <a:t>екіншісі</a:t>
            </a:r>
            <a:r>
              <a:rPr lang="ru-RU" dirty="0"/>
              <a:t> </a:t>
            </a:r>
            <a:r>
              <a:rPr lang="ru-RU" dirty="0" err="1"/>
              <a:t>жабық</a:t>
            </a:r>
            <a:r>
              <a:rPr lang="ru-RU" dirty="0"/>
              <a:t>. </a:t>
            </a:r>
            <a:r>
              <a:rPr lang="ru-RU" dirty="0" err="1"/>
              <a:t>Қорғаныс</a:t>
            </a:r>
            <a:r>
              <a:rPr lang="ru-RU" dirty="0"/>
              <a:t> </a:t>
            </a:r>
            <a:r>
              <a:rPr lang="ru-RU" dirty="0" err="1"/>
              <a:t>қосқышының</a:t>
            </a:r>
            <a:r>
              <a:rPr lang="ru-RU" dirty="0"/>
              <a:t> </a:t>
            </a:r>
            <a:r>
              <a:rPr lang="ru-RU" dirty="0" err="1"/>
              <a:t>контактілерінің</a:t>
            </a:r>
            <a:r>
              <a:rPr lang="ru-RU" dirty="0"/>
              <a:t> </a:t>
            </a:r>
            <a:r>
              <a:rPr lang="ru-RU" dirty="0" err="1"/>
              <a:t>жабысуынан</a:t>
            </a:r>
            <a:r>
              <a:rPr lang="ru-RU" dirty="0"/>
              <a:t> реле </a:t>
            </a:r>
            <a:r>
              <a:rPr lang="ru-RU" dirty="0" err="1"/>
              <a:t>қорғанысының</a:t>
            </a:r>
            <a:r>
              <a:rPr lang="ru-RU" dirty="0"/>
              <a:t> </a:t>
            </a:r>
            <a:r>
              <a:rPr lang="ru-RU" dirty="0" err="1"/>
              <a:t>орамасы</a:t>
            </a:r>
            <a:r>
              <a:rPr lang="ru-RU" dirty="0"/>
              <a:t> </a:t>
            </a:r>
            <a:r>
              <a:rPr lang="en-US" dirty="0"/>
              <a:t>VT2 </a:t>
            </a:r>
            <a:r>
              <a:rPr lang="ru-RU" dirty="0" err="1"/>
              <a:t>транзисторының</a:t>
            </a:r>
            <a:r>
              <a:rPr lang="ru-RU" dirty="0"/>
              <a:t> </a:t>
            </a:r>
            <a:r>
              <a:rPr lang="ru-RU" dirty="0" err="1"/>
              <a:t>коллекторына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. </a:t>
            </a:r>
            <a:r>
              <a:rPr lang="ru-RU" dirty="0" smtClean="0"/>
              <a:t>РЗК</a:t>
            </a:r>
            <a:r>
              <a:rPr lang="en-US" dirty="0" smtClean="0"/>
              <a:t> </a:t>
            </a:r>
            <a:r>
              <a:rPr lang="ru-RU" dirty="0"/>
              <a:t>реле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ru-RU" dirty="0" smtClean="0"/>
              <a:t>И1</a:t>
            </a:r>
            <a:r>
              <a:rPr lang="en-US" dirty="0" smtClean="0"/>
              <a:t> </a:t>
            </a:r>
            <a:r>
              <a:rPr lang="ru-RU" dirty="0" err="1"/>
              <a:t>тізбегіндегі</a:t>
            </a:r>
            <a:r>
              <a:rPr lang="ru-RU" dirty="0"/>
              <a:t> Р </a:t>
            </a:r>
            <a:r>
              <a:rPr lang="ru-RU" dirty="0" err="1"/>
              <a:t>резисторына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. </a:t>
            </a:r>
            <a:r>
              <a:rPr lang="ru-RU" dirty="0" smtClean="0"/>
              <a:t>ЗК</a:t>
            </a:r>
            <a:r>
              <a:rPr lang="en-US" dirty="0" smtClean="0"/>
              <a:t> </a:t>
            </a:r>
            <a:r>
              <a:rPr lang="ru-RU" dirty="0" err="1"/>
              <a:t>модулінде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НЕМЕСЕ </a:t>
            </a:r>
            <a:r>
              <a:rPr lang="ru-RU" dirty="0" err="1"/>
              <a:t>операциясын</a:t>
            </a:r>
            <a:r>
              <a:rPr lang="ru-RU" dirty="0"/>
              <a:t> </a:t>
            </a:r>
            <a:r>
              <a:rPr lang="ru-RU" dirty="0" err="1"/>
              <a:t>орындайтын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бар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ВК </a:t>
            </a:r>
            <a:r>
              <a:rPr lang="ru-RU" dirty="0" err="1" smtClean="0"/>
              <a:t>немесе</a:t>
            </a:r>
            <a:r>
              <a:rPr lang="ru-RU" dirty="0" smtClean="0"/>
              <a:t> От </a:t>
            </a:r>
            <a:r>
              <a:rPr lang="ru-RU" dirty="0" err="1" smtClean="0"/>
              <a:t>операциясын</a:t>
            </a:r>
            <a:r>
              <a:rPr lang="ru-RU" dirty="0" smtClean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релесінің</a:t>
            </a:r>
            <a:r>
              <a:rPr lang="ru-RU" dirty="0"/>
              <a:t>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жабық</a:t>
            </a:r>
            <a:r>
              <a:rPr lang="ru-RU" dirty="0"/>
              <a:t> (</a:t>
            </a:r>
            <a:r>
              <a:rPr lang="ru-RU" dirty="0" err="1" smtClean="0"/>
              <a:t>жабысқан</a:t>
            </a:r>
            <a:r>
              <a:rPr lang="ru-RU" dirty="0" smtClean="0"/>
              <a:t>) </a:t>
            </a:r>
            <a:r>
              <a:rPr lang="ru-RU" dirty="0" err="1"/>
              <a:t>болса</a:t>
            </a:r>
            <a:r>
              <a:rPr lang="ru-RU" dirty="0"/>
              <a:t>, 15 </a:t>
            </a:r>
            <a:r>
              <a:rPr lang="ru-RU" dirty="0" err="1"/>
              <a:t>немесе</a:t>
            </a:r>
            <a:r>
              <a:rPr lang="ru-RU" dirty="0"/>
              <a:t> 16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smtClean="0"/>
              <a:t>+Ер </a:t>
            </a:r>
            <a:r>
              <a:rPr lang="ru-RU" dirty="0"/>
              <a:t>потенциалы </a:t>
            </a:r>
            <a:r>
              <a:rPr lang="en-US" dirty="0"/>
              <a:t>VT1 </a:t>
            </a:r>
            <a:r>
              <a:rPr lang="ru-RU" dirty="0" err="1"/>
              <a:t>транзисторын</a:t>
            </a:r>
            <a:r>
              <a:rPr lang="ru-RU" dirty="0"/>
              <a:t> </a:t>
            </a:r>
            <a:r>
              <a:rPr lang="ru-RU" dirty="0" err="1"/>
              <a:t>жабады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en-US" dirty="0"/>
              <a:t>VT2 </a:t>
            </a:r>
            <a:r>
              <a:rPr lang="ru-RU" dirty="0" err="1"/>
              <a:t>транзисторының</a:t>
            </a:r>
            <a:r>
              <a:rPr lang="ru-RU" dirty="0"/>
              <a:t> </a:t>
            </a:r>
            <a:r>
              <a:rPr lang="ru-RU" dirty="0" err="1"/>
              <a:t>ашылуына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қорғаныс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4576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4421" y="128337"/>
            <a:ext cx="9820191" cy="6240379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Синхронизациядан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/>
              <a:t>31-позициясы мен </a:t>
            </a:r>
            <a:r>
              <a:rPr lang="ru-RU" dirty="0" err="1" smtClean="0"/>
              <a:t>кодтық</a:t>
            </a:r>
            <a:r>
              <a:rPr lang="ru-RU" dirty="0" smtClean="0"/>
              <a:t> </a:t>
            </a:r>
            <a:r>
              <a:rPr lang="ru-RU" dirty="0" err="1"/>
              <a:t>сериясының</a:t>
            </a:r>
            <a:r>
              <a:rPr lang="ru-RU" dirty="0"/>
              <a:t> </a:t>
            </a:r>
            <a:r>
              <a:rPr lang="ru-RU" dirty="0" err="1"/>
              <a:t>қалыптаушы</a:t>
            </a:r>
            <a:r>
              <a:rPr lang="ru-RU" dirty="0"/>
              <a:t> </a:t>
            </a:r>
            <a:r>
              <a:rPr lang="ru-RU" dirty="0" err="1"/>
              <a:t>импульстері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сәйкессіздікке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Қорғаныс</a:t>
            </a:r>
            <a:r>
              <a:rPr lang="ru-RU" dirty="0"/>
              <a:t> 3 </a:t>
            </a:r>
            <a:r>
              <a:rPr lang="ru-RU" dirty="0" err="1"/>
              <a:t>және</a:t>
            </a:r>
            <a:r>
              <a:rPr lang="ru-RU" dirty="0"/>
              <a:t> 14 </a:t>
            </a:r>
            <a:r>
              <a:rPr lang="ru-RU" dirty="0" err="1"/>
              <a:t>кірісінде</a:t>
            </a:r>
            <a:r>
              <a:rPr lang="ru-RU" dirty="0"/>
              <a:t> </a:t>
            </a:r>
            <a:r>
              <a:rPr lang="kk-KZ" dirty="0" smtClean="0"/>
              <a:t>Ф</a:t>
            </a:r>
            <a:r>
              <a:rPr lang="en-US" dirty="0" smtClean="0"/>
              <a:t> </a:t>
            </a:r>
            <a:r>
              <a:rPr lang="en-US" dirty="0"/>
              <a:t>11(16)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/>
              <a:t>Ф</a:t>
            </a:r>
            <a:r>
              <a:rPr lang="en-US" dirty="0" smtClean="0"/>
              <a:t>11(1</a:t>
            </a:r>
            <a:r>
              <a:rPr lang="en-US" dirty="0"/>
              <a:t>)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қалыптау</a:t>
            </a:r>
            <a:r>
              <a:rPr lang="ru-RU" dirty="0"/>
              <a:t> </a:t>
            </a:r>
            <a:r>
              <a:rPr lang="ru-RU" dirty="0" err="1"/>
              <a:t>схемасын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ЗД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түсуі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сызықтыдан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есептегішінің</a:t>
            </a:r>
            <a:r>
              <a:rPr lang="ru-RU" dirty="0"/>
              <a:t> 31-позициясында </a:t>
            </a:r>
            <a:r>
              <a:rPr lang="ru-RU" dirty="0" err="1"/>
              <a:t>қозған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kk-KZ" dirty="0" smtClean="0"/>
              <a:t>ЛТ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үзіліс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оң</a:t>
            </a:r>
            <a:r>
              <a:rPr lang="ru-RU" dirty="0"/>
              <a:t> потенциал + </a:t>
            </a:r>
            <a:r>
              <a:rPr lang="ru-RU" dirty="0" smtClean="0"/>
              <a:t>П </a:t>
            </a:r>
            <a:r>
              <a:rPr lang="ru-RU" dirty="0"/>
              <a:t>Ф 11(1) </a:t>
            </a:r>
            <a:r>
              <a:rPr lang="ru-RU" dirty="0" err="1"/>
              <a:t>және</a:t>
            </a:r>
            <a:r>
              <a:rPr lang="ru-RU" dirty="0"/>
              <a:t> Ф 11(16) </a:t>
            </a:r>
            <a:r>
              <a:rPr lang="ru-RU" dirty="0" err="1"/>
              <a:t>тізбектерінің</a:t>
            </a:r>
            <a:r>
              <a:rPr lang="ru-RU" dirty="0"/>
              <a:t> 6 </a:t>
            </a:r>
            <a:r>
              <a:rPr lang="ru-RU" dirty="0" err="1"/>
              <a:t>және</a:t>
            </a:r>
            <a:r>
              <a:rPr lang="ru-RU" dirty="0"/>
              <a:t> 10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конденсаторлардың</a:t>
            </a:r>
            <a:r>
              <a:rPr lang="ru-RU" dirty="0"/>
              <a:t> </a:t>
            </a:r>
            <a:r>
              <a:rPr lang="ru-RU" dirty="0" err="1"/>
              <a:t>разрядына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тізбектер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ЗП</a:t>
            </a:r>
            <a:r>
              <a:rPr lang="en-US" dirty="0" smtClean="0"/>
              <a:t>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ЗП</a:t>
            </a:r>
            <a:r>
              <a:rPr lang="en-US" dirty="0" smtClean="0"/>
              <a:t>2 </a:t>
            </a:r>
            <a:r>
              <a:rPr lang="ru-RU" dirty="0" err="1"/>
              <a:t>триггерлерінде</a:t>
            </a:r>
            <a:r>
              <a:rPr lang="ru-RU" dirty="0" smtClean="0"/>
              <a:t>.</a:t>
            </a:r>
          </a:p>
          <a:p>
            <a:r>
              <a:rPr lang="ru-RU" dirty="0" err="1"/>
              <a:t>Құрылғы</a:t>
            </a:r>
            <a:r>
              <a:rPr lang="ru-RU" dirty="0"/>
              <a:t> </a:t>
            </a:r>
            <a:r>
              <a:rPr lang="ru-RU" dirty="0" err="1"/>
              <a:t>синхронизациясыз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істесе</a:t>
            </a:r>
            <a:r>
              <a:rPr lang="ru-RU" dirty="0"/>
              <a:t>, </a:t>
            </a:r>
            <a:r>
              <a:rPr lang="en-US" dirty="0" smtClean="0"/>
              <a:t>T</a:t>
            </a:r>
            <a:r>
              <a:rPr lang="kk-KZ" dirty="0" smtClean="0"/>
              <a:t>ЗД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kk-KZ" dirty="0"/>
              <a:t>Л</a:t>
            </a:r>
            <a:r>
              <a:rPr lang="en-US" dirty="0" smtClean="0"/>
              <a:t>T </a:t>
            </a:r>
            <a:r>
              <a:rPr lang="ru-RU" dirty="0" err="1"/>
              <a:t>қосқышы</a:t>
            </a:r>
            <a:r>
              <a:rPr lang="ru-RU" dirty="0"/>
              <a:t> </a:t>
            </a:r>
            <a:r>
              <a:rPr lang="ru-RU" dirty="0" err="1"/>
              <a:t>қосылмай</a:t>
            </a:r>
            <a:r>
              <a:rPr lang="ru-RU" dirty="0"/>
              <a:t> </a:t>
            </a:r>
            <a:r>
              <a:rPr lang="ru-RU" dirty="0" err="1"/>
              <a:t>тұрып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ЗД</a:t>
            </a:r>
            <a:r>
              <a:rPr lang="en-US" dirty="0" smtClean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келтірілгенде</a:t>
            </a:r>
            <a:r>
              <a:rPr lang="ru-RU" dirty="0"/>
              <a:t>, </a:t>
            </a:r>
            <a:r>
              <a:rPr lang="ru-RU" dirty="0" err="1"/>
              <a:t>конденсаторлардың</a:t>
            </a:r>
            <a:r>
              <a:rPr lang="ru-RU" dirty="0"/>
              <a:t> </a:t>
            </a:r>
            <a:r>
              <a:rPr lang="ru-RU" dirty="0" err="1"/>
              <a:t>разрядына</a:t>
            </a:r>
            <a:r>
              <a:rPr lang="ru-RU" dirty="0"/>
              <a:t> </a:t>
            </a:r>
            <a:r>
              <a:rPr lang="ru-RU" dirty="0" err="1"/>
              <a:t>әкелетін</a:t>
            </a:r>
            <a:r>
              <a:rPr lang="ru-RU" dirty="0"/>
              <a:t> </a:t>
            </a:r>
            <a:r>
              <a:rPr lang="kk-KZ" dirty="0" smtClean="0"/>
              <a:t>Ф</a:t>
            </a:r>
            <a:r>
              <a:rPr lang="en-US" dirty="0" smtClean="0"/>
              <a:t> </a:t>
            </a:r>
            <a:r>
              <a:rPr lang="en-US" dirty="0"/>
              <a:t>11 </a:t>
            </a:r>
            <a:r>
              <a:rPr lang="ru-RU" dirty="0" err="1"/>
              <a:t>қалыптау</a:t>
            </a:r>
            <a:r>
              <a:rPr lang="ru-RU" dirty="0"/>
              <a:t> </a:t>
            </a:r>
            <a:r>
              <a:rPr lang="ru-RU" dirty="0" err="1"/>
              <a:t>тізбегінің</a:t>
            </a:r>
            <a:r>
              <a:rPr lang="ru-RU" dirty="0"/>
              <a:t> 3 </a:t>
            </a:r>
            <a:r>
              <a:rPr lang="ru-RU" dirty="0" err="1"/>
              <a:t>және</a:t>
            </a:r>
            <a:r>
              <a:rPr lang="ru-RU" dirty="0"/>
              <a:t> 14 </a:t>
            </a:r>
            <a:r>
              <a:rPr lang="ru-RU" dirty="0" err="1"/>
              <a:t>кірістеріне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Конденсаторларды</a:t>
            </a:r>
            <a:r>
              <a:rPr lang="ru-RU" dirty="0"/>
              <a:t> </a:t>
            </a:r>
            <a:r>
              <a:rPr lang="ru-RU" dirty="0" err="1"/>
              <a:t>резисторлар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разрядтау</a:t>
            </a:r>
            <a:r>
              <a:rPr lang="ru-RU" dirty="0"/>
              <a:t> </a:t>
            </a:r>
            <a:r>
              <a:rPr lang="ru-RU" dirty="0" err="1"/>
              <a:t>кезіндегі</a:t>
            </a:r>
            <a:r>
              <a:rPr lang="ru-RU" dirty="0"/>
              <a:t> сигнал </a:t>
            </a:r>
            <a:r>
              <a:rPr lang="kk-KZ" dirty="0" smtClean="0"/>
              <a:t>ТЗП-ны</a:t>
            </a:r>
            <a:r>
              <a:rPr lang="en-US" dirty="0" smtClean="0"/>
              <a:t> </a:t>
            </a:r>
            <a:r>
              <a:rPr lang="ru-RU" dirty="0" err="1"/>
              <a:t>қоздыру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жеткіліксіз</a:t>
            </a:r>
            <a:r>
              <a:rPr lang="ru-RU" dirty="0" smtClean="0"/>
              <a:t>.</a:t>
            </a:r>
          </a:p>
          <a:p>
            <a:r>
              <a:rPr lang="ru-RU" dirty="0" err="1"/>
              <a:t>Импульстің</a:t>
            </a:r>
            <a:r>
              <a:rPr lang="ru-RU" dirty="0"/>
              <a:t> </a:t>
            </a:r>
            <a:r>
              <a:rPr lang="ru-RU" dirty="0" err="1"/>
              <a:t>бұрмалануынан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импульс </a:t>
            </a:r>
            <a:r>
              <a:rPr lang="ru-RU" dirty="0" err="1"/>
              <a:t>сериясының</a:t>
            </a:r>
            <a:r>
              <a:rPr lang="ru-RU" dirty="0"/>
              <a:t> </a:t>
            </a:r>
            <a:r>
              <a:rPr lang="ru-RU" dirty="0" err="1"/>
              <a:t>ортасында</a:t>
            </a:r>
            <a:r>
              <a:rPr lang="ru-RU" dirty="0"/>
              <a:t> </a:t>
            </a:r>
            <a:r>
              <a:rPr lang="ru-RU" dirty="0" err="1"/>
              <a:t>ұзаққа</a:t>
            </a:r>
            <a:r>
              <a:rPr lang="ru-RU" dirty="0"/>
              <a:t> </a:t>
            </a:r>
            <a:r>
              <a:rPr lang="ru-RU" dirty="0" err="1"/>
              <a:t>қарағанда</a:t>
            </a:r>
            <a:r>
              <a:rPr lang="ru-RU" dirty="0"/>
              <a:t> </a:t>
            </a:r>
            <a:r>
              <a:rPr lang="ru-RU" dirty="0" err="1"/>
              <a:t>ұзаққа</a:t>
            </a:r>
            <a:r>
              <a:rPr lang="ru-RU" dirty="0"/>
              <a:t> </a:t>
            </a:r>
            <a:r>
              <a:rPr lang="ru-RU" dirty="0" err="1"/>
              <a:t>созылғанмен</a:t>
            </a:r>
            <a:r>
              <a:rPr lang="ru-RU" dirty="0"/>
              <a:t> </a:t>
            </a:r>
            <a:r>
              <a:rPr lang="ru-RU" dirty="0" err="1"/>
              <a:t>салыстыруға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Алдыңғы</a:t>
            </a:r>
            <a:r>
              <a:rPr lang="ru-RU" dirty="0"/>
              <a:t> </a:t>
            </a:r>
            <a:r>
              <a:rPr lang="ru-RU" dirty="0" err="1"/>
              <a:t>қорғаныс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қорғанысқа</a:t>
            </a:r>
            <a:r>
              <a:rPr lang="ru-RU" dirty="0"/>
              <a:t> </a:t>
            </a:r>
            <a:r>
              <a:rPr lang="kk-KZ" dirty="0" smtClean="0"/>
              <a:t>Ф</a:t>
            </a:r>
            <a:r>
              <a:rPr lang="en-US" dirty="0" smtClean="0"/>
              <a:t> </a:t>
            </a:r>
            <a:r>
              <a:rPr lang="en-US" dirty="0"/>
              <a:t>11 (2)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Ф</a:t>
            </a:r>
            <a:r>
              <a:rPr lang="en-US" dirty="0" smtClean="0"/>
              <a:t>11 </a:t>
            </a:r>
            <a:r>
              <a:rPr lang="en-US" dirty="0"/>
              <a:t>(15)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қалыптаушы</a:t>
            </a:r>
            <a:r>
              <a:rPr lang="ru-RU" dirty="0"/>
              <a:t> </a:t>
            </a:r>
            <a:r>
              <a:rPr lang="ru-RU" dirty="0" err="1"/>
              <a:t>тізбектер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резисторлық</a:t>
            </a:r>
            <a:r>
              <a:rPr lang="ru-RU" dirty="0"/>
              <a:t> </a:t>
            </a:r>
            <a:r>
              <a:rPr lang="ru-RU" dirty="0" err="1"/>
              <a:t>кірістері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7 T</a:t>
            </a:r>
            <a:r>
              <a:rPr lang="kk-KZ" dirty="0" smtClean="0"/>
              <a:t>ЗД</a:t>
            </a:r>
            <a:r>
              <a:rPr lang="en-US" dirty="0" smtClean="0"/>
              <a:t> </a:t>
            </a:r>
            <a:r>
              <a:rPr lang="ru-RU" dirty="0" err="1"/>
              <a:t>шығысы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 - 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kk-KZ" dirty="0" smtClean="0"/>
              <a:t>РВк</a:t>
            </a:r>
            <a:r>
              <a:rPr lang="en-US" dirty="0" smtClean="0"/>
              <a:t>14 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 err="1"/>
              <a:t>жарық</a:t>
            </a:r>
            <a:r>
              <a:rPr lang="ru-RU" dirty="0"/>
              <a:t> диоды да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 - </a:t>
            </a:r>
            <a:r>
              <a:rPr lang="ru-RU" dirty="0" err="1"/>
              <a:t>Ек</a:t>
            </a:r>
            <a:r>
              <a:rPr lang="ru-RU" dirty="0"/>
              <a:t>. </a:t>
            </a:r>
            <a:r>
              <a:rPr lang="ru-RU" dirty="0" err="1"/>
              <a:t>Қалыптастырушы</a:t>
            </a:r>
            <a:r>
              <a:rPr lang="ru-RU" dirty="0"/>
              <a:t> </a:t>
            </a:r>
            <a:r>
              <a:rPr lang="ru-RU" dirty="0" err="1"/>
              <a:t>тізбектердің</a:t>
            </a:r>
            <a:r>
              <a:rPr lang="ru-RU" dirty="0"/>
              <a:t> </a:t>
            </a:r>
            <a:r>
              <a:rPr lang="ru-RU" dirty="0" err="1"/>
              <a:t>конденсаторлары</a:t>
            </a:r>
            <a:r>
              <a:rPr lang="ru-RU" dirty="0"/>
              <a:t> </a:t>
            </a:r>
            <a:r>
              <a:rPr lang="ru-RU" dirty="0" err="1"/>
              <a:t>зарядталған</a:t>
            </a:r>
            <a:r>
              <a:rPr lang="ru-RU" dirty="0"/>
              <a:t>. </a:t>
            </a:r>
            <a:r>
              <a:rPr lang="ru-RU" dirty="0" err="1"/>
              <a:t>Серияның</a:t>
            </a:r>
            <a:r>
              <a:rPr lang="ru-RU" dirty="0"/>
              <a:t> </a:t>
            </a:r>
            <a:r>
              <a:rPr lang="ru-RU" dirty="0" err="1"/>
              <a:t>ортасында</a:t>
            </a:r>
            <a:r>
              <a:rPr lang="ru-RU" dirty="0"/>
              <a:t> </a:t>
            </a:r>
            <a:r>
              <a:rPr lang="ru-RU" dirty="0" err="1"/>
              <a:t>бұрмаланған</a:t>
            </a:r>
            <a:r>
              <a:rPr lang="ru-RU" dirty="0"/>
              <a:t> </a:t>
            </a:r>
            <a:r>
              <a:rPr lang="ru-RU" dirty="0" err="1"/>
              <a:t>импульстің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белгіленген</a:t>
            </a:r>
            <a:r>
              <a:rPr lang="ru-RU" dirty="0"/>
              <a:t> </a:t>
            </a:r>
            <a:r>
              <a:rPr lang="ru-RU" dirty="0" err="1"/>
              <a:t>кідіріс</a:t>
            </a:r>
            <a:r>
              <a:rPr lang="ru-RU" dirty="0"/>
              <a:t> </a:t>
            </a:r>
            <a:r>
              <a:rPr lang="ru-RU" dirty="0" err="1"/>
              <a:t>уақытынан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kk-KZ" dirty="0" smtClean="0"/>
              <a:t>РВ</a:t>
            </a:r>
            <a:r>
              <a:rPr lang="en-US" dirty="0" smtClean="0"/>
              <a:t>k14 </a:t>
            </a:r>
            <a:r>
              <a:rPr lang="ru-RU" dirty="0" err="1"/>
              <a:t>жарық</a:t>
            </a:r>
            <a:r>
              <a:rPr lang="ru-RU" dirty="0"/>
              <a:t> диоды </a:t>
            </a:r>
            <a:r>
              <a:rPr lang="ru-RU" dirty="0" err="1"/>
              <a:t>жұмысына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ТСП</a:t>
            </a:r>
            <a:r>
              <a:rPr lang="en-US" dirty="0" smtClean="0"/>
              <a:t>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СП</a:t>
            </a:r>
            <a:r>
              <a:rPr lang="en-US" dirty="0" smtClean="0"/>
              <a:t>2 </a:t>
            </a:r>
            <a:r>
              <a:rPr lang="ru-RU" dirty="0" err="1"/>
              <a:t>триггерлеріндегі</a:t>
            </a:r>
            <a:r>
              <a:rPr lang="ru-RU" dirty="0"/>
              <a:t> </a:t>
            </a:r>
            <a:r>
              <a:rPr lang="ru-RU" dirty="0" err="1"/>
              <a:t>қалыптаушы</a:t>
            </a:r>
            <a:r>
              <a:rPr lang="ru-RU" dirty="0"/>
              <a:t> </a:t>
            </a:r>
            <a:r>
              <a:rPr lang="ru-RU" dirty="0" err="1"/>
              <a:t>тізбектердің</a:t>
            </a:r>
            <a:r>
              <a:rPr lang="ru-RU" dirty="0"/>
              <a:t> </a:t>
            </a:r>
            <a:r>
              <a:rPr lang="ru-RU" dirty="0" err="1"/>
              <a:t>конденсаторының</a:t>
            </a:r>
            <a:r>
              <a:rPr lang="ru-RU" dirty="0"/>
              <a:t> </a:t>
            </a:r>
            <a:r>
              <a:rPr lang="ru-RU" dirty="0" err="1"/>
              <a:t>разрядталуына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серияның</a:t>
            </a:r>
            <a:r>
              <a:rPr lang="ru-RU" dirty="0"/>
              <a:t> </a:t>
            </a:r>
            <a:r>
              <a:rPr lang="ru-RU" dirty="0" err="1"/>
              <a:t>ортасында</a:t>
            </a:r>
            <a:r>
              <a:rPr lang="ru-RU" dirty="0"/>
              <a:t> </a:t>
            </a:r>
            <a:r>
              <a:rPr lang="ru-RU" dirty="0" err="1"/>
              <a:t>бұрмаланған</a:t>
            </a:r>
            <a:r>
              <a:rPr lang="ru-RU" dirty="0"/>
              <a:t> </a:t>
            </a:r>
            <a:r>
              <a:rPr lang="ru-RU" dirty="0" err="1"/>
              <a:t>импульстің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болмаса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фазалық</a:t>
            </a:r>
            <a:r>
              <a:rPr lang="ru-RU" dirty="0"/>
              <a:t> </a:t>
            </a:r>
            <a:r>
              <a:rPr lang="ru-RU" dirty="0" err="1"/>
              <a:t>импульсте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ТЗД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ауысуы</a:t>
            </a:r>
            <a:r>
              <a:rPr lang="ru-RU" dirty="0"/>
              <a:t> </a:t>
            </a:r>
            <a:r>
              <a:rPr lang="kk-KZ" dirty="0" smtClean="0"/>
              <a:t>РВ</a:t>
            </a:r>
            <a:r>
              <a:rPr lang="en-US" dirty="0" smtClean="0"/>
              <a:t>k14 </a:t>
            </a:r>
            <a:r>
              <a:rPr lang="kk-KZ" dirty="0" smtClean="0"/>
              <a:t>СДИ </a:t>
            </a:r>
            <a:r>
              <a:rPr lang="ru-RU" dirty="0" err="1" smtClean="0"/>
              <a:t>релесі</a:t>
            </a:r>
            <a:r>
              <a:rPr lang="ru-RU" dirty="0" smtClean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қосылғанға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конденсаторлардың</a:t>
            </a:r>
            <a:r>
              <a:rPr lang="ru-RU" dirty="0"/>
              <a:t> </a:t>
            </a:r>
            <a:r>
              <a:rPr lang="ru-RU" dirty="0" err="1"/>
              <a:t>разрядталуына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ЗП</a:t>
            </a:r>
            <a:r>
              <a:rPr lang="en-US" dirty="0" smtClean="0"/>
              <a:t>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ЗП</a:t>
            </a:r>
            <a:r>
              <a:rPr lang="en-US" dirty="0" smtClean="0"/>
              <a:t>2 </a:t>
            </a:r>
            <a:r>
              <a:rPr lang="ru-RU" dirty="0" err="1"/>
              <a:t>триггерлері</a:t>
            </a:r>
            <a:r>
              <a:rPr lang="ru-RU" dirty="0"/>
              <a:t> </a:t>
            </a:r>
            <a:r>
              <a:rPr lang="ru-RU" dirty="0" err="1"/>
              <a:t>қозғалмайды</a:t>
            </a:r>
            <a:r>
              <a:rPr lang="ru-RU" dirty="0"/>
              <a:t>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5984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5663" y="160421"/>
            <a:ext cx="10108949" cy="6304547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топтық</a:t>
            </a:r>
            <a:r>
              <a:rPr lang="ru-RU" dirty="0"/>
              <a:t> </a:t>
            </a:r>
            <a:r>
              <a:rPr lang="ru-RU" dirty="0" err="1"/>
              <a:t>релелерді</a:t>
            </a:r>
            <a:r>
              <a:rPr lang="ru-RU" dirty="0"/>
              <a:t> </a:t>
            </a:r>
            <a:r>
              <a:rPr lang="ru-RU" dirty="0" err="1"/>
              <a:t>таңдаудан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en-US" dirty="0"/>
              <a:t>VT1, VT2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VT3, VT4 </a:t>
            </a:r>
            <a:r>
              <a:rPr lang="ru-RU" dirty="0" err="1"/>
              <a:t>транзисторларында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шекті</a:t>
            </a:r>
            <a:r>
              <a:rPr lang="ru-RU" dirty="0"/>
              <a:t> </a:t>
            </a:r>
            <a:r>
              <a:rPr lang="ru-RU" dirty="0" err="1"/>
              <a:t>құрылғыдан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«</a:t>
            </a:r>
            <a:r>
              <a:rPr lang="ru-RU" dirty="0" err="1"/>
              <a:t>қорғау</a:t>
            </a:r>
            <a:r>
              <a:rPr lang="ru-RU" dirty="0"/>
              <a:t> 4» </a:t>
            </a:r>
            <a:r>
              <a:rPr lang="ru-RU" dirty="0" err="1"/>
              <a:t>модулінде</a:t>
            </a:r>
            <a:r>
              <a:rPr lang="ru-RU" dirty="0"/>
              <a:t> </a:t>
            </a:r>
            <a:r>
              <a:rPr lang="ru-RU" dirty="0" err="1"/>
              <a:t>орындалады</a:t>
            </a:r>
            <a:r>
              <a:rPr lang="ru-RU" dirty="0"/>
              <a:t>. </a:t>
            </a:r>
            <a:r>
              <a:rPr lang="ru-RU" dirty="0" err="1"/>
              <a:t>Шекті</a:t>
            </a:r>
            <a:r>
              <a:rPr lang="ru-RU" dirty="0"/>
              <a:t> </a:t>
            </a:r>
            <a:r>
              <a:rPr lang="ru-RU" dirty="0" err="1"/>
              <a:t>құрылғыларда</a:t>
            </a:r>
            <a:r>
              <a:rPr lang="ru-RU" dirty="0"/>
              <a:t> </a:t>
            </a:r>
            <a:r>
              <a:rPr lang="ru-RU" dirty="0" err="1" smtClean="0"/>
              <a:t>эмитенттік</a:t>
            </a:r>
            <a:r>
              <a:rPr lang="ru-RU" dirty="0" smtClean="0"/>
              <a:t> </a:t>
            </a:r>
            <a:r>
              <a:rPr lang="ru-RU" dirty="0" err="1" smtClean="0"/>
              <a:t>байланысы</a:t>
            </a:r>
            <a:r>
              <a:rPr lang="ru-RU" dirty="0" smtClean="0"/>
              <a:t> бар </a:t>
            </a:r>
            <a:r>
              <a:rPr lang="ru-RU" dirty="0" err="1"/>
              <a:t>дифференциалды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көрсеткіштер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индикаторлы</a:t>
            </a:r>
            <a:r>
              <a:rPr lang="ru-RU" dirty="0"/>
              <a:t> </a:t>
            </a:r>
            <a:r>
              <a:rPr lang="ru-RU" dirty="0" err="1"/>
              <a:t>транзисторлардың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базисіндегі</a:t>
            </a:r>
            <a:r>
              <a:rPr lang="ru-RU" dirty="0"/>
              <a:t> </a:t>
            </a:r>
            <a:r>
              <a:rPr lang="ru-RU" dirty="0" err="1"/>
              <a:t>потенциалдық</a:t>
            </a:r>
            <a:r>
              <a:rPr lang="ru-RU" dirty="0"/>
              <a:t> </a:t>
            </a:r>
            <a:r>
              <a:rPr lang="ru-RU" dirty="0" err="1"/>
              <a:t>қатынасқа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en-US" dirty="0"/>
              <a:t>VT1 </a:t>
            </a:r>
            <a:r>
              <a:rPr lang="ru-RU" dirty="0" err="1"/>
              <a:t>транзисторының</a:t>
            </a:r>
            <a:r>
              <a:rPr lang="ru-RU" dirty="0"/>
              <a:t> потенциалы </a:t>
            </a:r>
            <a:r>
              <a:rPr lang="en-US" dirty="0"/>
              <a:t>VT2 </a:t>
            </a:r>
            <a:r>
              <a:rPr lang="ru-RU" dirty="0" err="1"/>
              <a:t>транзисторынан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en-US" dirty="0"/>
              <a:t>VT1 </a:t>
            </a:r>
            <a:r>
              <a:rPr lang="ru-RU" dirty="0"/>
              <a:t>транзисторы </a:t>
            </a:r>
            <a:r>
              <a:rPr lang="ru-RU" dirty="0" err="1"/>
              <a:t>ашық</a:t>
            </a:r>
            <a:r>
              <a:rPr lang="ru-RU" dirty="0"/>
              <a:t>, ал </a:t>
            </a:r>
            <a:r>
              <a:rPr lang="en-US" dirty="0"/>
              <a:t>VT2 </a:t>
            </a:r>
            <a:r>
              <a:rPr lang="ru-RU" dirty="0"/>
              <a:t>транзисторы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керісінше</a:t>
            </a:r>
            <a:r>
              <a:rPr lang="ru-RU" dirty="0"/>
              <a:t>. </a:t>
            </a:r>
            <a:r>
              <a:rPr lang="en-US" dirty="0"/>
              <a:t>VT1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VT2 </a:t>
            </a:r>
            <a:r>
              <a:rPr lang="ru-RU" dirty="0" err="1"/>
              <a:t>транзисторларының</a:t>
            </a:r>
            <a:r>
              <a:rPr lang="ru-RU" dirty="0"/>
              <a:t> </a:t>
            </a:r>
            <a:r>
              <a:rPr lang="ru-RU" dirty="0" err="1"/>
              <a:t>базаларындағы</a:t>
            </a:r>
            <a:r>
              <a:rPr lang="ru-RU" dirty="0"/>
              <a:t> потенциал </a:t>
            </a:r>
            <a:r>
              <a:rPr lang="ru-RU" dirty="0" err="1"/>
              <a:t>деңгейі</a:t>
            </a:r>
            <a:r>
              <a:rPr lang="ru-RU" dirty="0"/>
              <a:t> </a:t>
            </a:r>
            <a:r>
              <a:rPr lang="en-US" dirty="0" smtClean="0"/>
              <a:t>R1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R3 </a:t>
            </a:r>
            <a:r>
              <a:rPr lang="ru-RU" dirty="0" err="1"/>
              <a:t>резисторларындағы</a:t>
            </a:r>
            <a:r>
              <a:rPr lang="ru-RU" dirty="0"/>
              <a:t> </a:t>
            </a:r>
            <a:r>
              <a:rPr lang="ru-RU" dirty="0" err="1"/>
              <a:t>кернеудің</a:t>
            </a:r>
            <a:r>
              <a:rPr lang="ru-RU" dirty="0"/>
              <a:t> </a:t>
            </a:r>
            <a:r>
              <a:rPr lang="ru-RU" dirty="0" err="1"/>
              <a:t>төмендеуінің</a:t>
            </a:r>
            <a:r>
              <a:rPr lang="ru-RU" dirty="0"/>
              <a:t> </a:t>
            </a:r>
            <a:r>
              <a:rPr lang="ru-RU" dirty="0" err="1"/>
              <a:t>шамасына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. </a:t>
            </a:r>
            <a:r>
              <a:rPr lang="en-US" dirty="0"/>
              <a:t>VT1 </a:t>
            </a:r>
            <a:r>
              <a:rPr lang="ru-RU" dirty="0" err="1"/>
              <a:t>транзисторының</a:t>
            </a:r>
            <a:r>
              <a:rPr lang="ru-RU" dirty="0"/>
              <a:t> </a:t>
            </a:r>
            <a:r>
              <a:rPr lang="ru-RU" dirty="0" err="1"/>
              <a:t>негізінің</a:t>
            </a:r>
            <a:r>
              <a:rPr lang="ru-RU" dirty="0"/>
              <a:t> </a:t>
            </a:r>
            <a:r>
              <a:rPr lang="ru-RU" dirty="0" err="1"/>
              <a:t>потенциалдық</a:t>
            </a:r>
            <a:r>
              <a:rPr lang="ru-RU" dirty="0"/>
              <a:t> </a:t>
            </a:r>
            <a:r>
              <a:rPr lang="ru-RU" dirty="0" err="1"/>
              <a:t>мәні</a:t>
            </a:r>
            <a:r>
              <a:rPr lang="ru-RU" dirty="0"/>
              <a:t> </a:t>
            </a:r>
            <a:r>
              <a:rPr lang="en-US" dirty="0" smtClean="0"/>
              <a:t>R4</a:t>
            </a:r>
            <a:r>
              <a:rPr lang="en-US" dirty="0"/>
              <a:t>, </a:t>
            </a:r>
            <a:r>
              <a:rPr lang="en-US" dirty="0" smtClean="0"/>
              <a:t>R3 </a:t>
            </a:r>
            <a:r>
              <a:rPr lang="ru-RU" dirty="0" err="1"/>
              <a:t>бөлгішіндегі</a:t>
            </a:r>
            <a:r>
              <a:rPr lang="ru-RU" dirty="0"/>
              <a:t> </a:t>
            </a:r>
            <a:r>
              <a:rPr lang="ru-RU" dirty="0" err="1"/>
              <a:t>кернеудің</a:t>
            </a:r>
            <a:r>
              <a:rPr lang="ru-RU" dirty="0"/>
              <a:t> </a:t>
            </a:r>
            <a:r>
              <a:rPr lang="ru-RU" dirty="0" err="1"/>
              <a:t>төмендеуімен</a:t>
            </a:r>
            <a:r>
              <a:rPr lang="ru-RU" dirty="0"/>
              <a:t>, ал </a:t>
            </a:r>
            <a:r>
              <a:rPr lang="en-US" dirty="0"/>
              <a:t>VT2 </a:t>
            </a:r>
            <a:r>
              <a:rPr lang="ru-RU" dirty="0" err="1"/>
              <a:t>транзисторының</a:t>
            </a:r>
            <a:r>
              <a:rPr lang="ru-RU" dirty="0"/>
              <a:t> </a:t>
            </a:r>
            <a:r>
              <a:rPr lang="ru-RU" dirty="0" err="1"/>
              <a:t>негізі</a:t>
            </a:r>
            <a:r>
              <a:rPr lang="ru-RU" dirty="0"/>
              <a:t> </a:t>
            </a:r>
            <a:r>
              <a:rPr lang="en-US" dirty="0" smtClean="0"/>
              <a:t>R</a:t>
            </a:r>
            <a:r>
              <a:rPr lang="ru-RU" dirty="0" smtClean="0"/>
              <a:t>1 </a:t>
            </a:r>
            <a:r>
              <a:rPr lang="ru-RU" dirty="0"/>
              <a:t>резисторы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 smtClean="0"/>
              <a:t>.</a:t>
            </a:r>
          </a:p>
          <a:p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да </a:t>
            </a:r>
            <a:r>
              <a:rPr lang="ru-RU" dirty="0" err="1"/>
              <a:t>көп</a:t>
            </a:r>
            <a:r>
              <a:rPr lang="ru-RU" dirty="0"/>
              <a:t> КП </a:t>
            </a:r>
            <a:r>
              <a:rPr lang="ru-RU" dirty="0" err="1"/>
              <a:t>таңдаудан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триггерді</a:t>
            </a:r>
            <a:r>
              <a:rPr lang="ru-RU" dirty="0"/>
              <a:t> </a:t>
            </a:r>
            <a:r>
              <a:rPr lang="kk-KZ" dirty="0" smtClean="0"/>
              <a:t>КП</a:t>
            </a:r>
            <a:r>
              <a:rPr lang="en-US" dirty="0" smtClean="0"/>
              <a:t>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КП</a:t>
            </a:r>
            <a:r>
              <a:rPr lang="en-US" dirty="0" smtClean="0"/>
              <a:t>2-</a:t>
            </a:r>
            <a:r>
              <a:rPr lang="ru-RU" dirty="0" err="1"/>
              <a:t>ге</a:t>
            </a:r>
            <a:r>
              <a:rPr lang="ru-RU" dirty="0"/>
              <a:t>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 err="1"/>
              <a:t>шығысымен</a:t>
            </a:r>
            <a:r>
              <a:rPr lang="ru-RU" dirty="0"/>
              <a:t> (2-ден 7-ге </a:t>
            </a:r>
            <a:r>
              <a:rPr lang="ru-RU" dirty="0" err="1"/>
              <a:t>дейін</a:t>
            </a:r>
            <a:r>
              <a:rPr lang="ru-RU" dirty="0"/>
              <a:t>) </a:t>
            </a:r>
            <a:r>
              <a:rPr lang="ru-RU" dirty="0" err="1"/>
              <a:t>қосқаннан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бос </a:t>
            </a:r>
            <a:r>
              <a:rPr lang="ru-RU" dirty="0" err="1"/>
              <a:t>тізбектерге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kk-KZ" dirty="0" smtClean="0"/>
              <a:t>Ф</a:t>
            </a:r>
            <a:r>
              <a:rPr lang="en-US" dirty="0" smtClean="0"/>
              <a:t>8 </a:t>
            </a:r>
            <a:r>
              <a:rPr lang="ru-RU" dirty="0" err="1"/>
              <a:t>қалыптау</a:t>
            </a:r>
            <a:r>
              <a:rPr lang="ru-RU" dirty="0"/>
              <a:t> </a:t>
            </a:r>
            <a:r>
              <a:rPr lang="ru-RU" dirty="0" err="1"/>
              <a:t>схемаларында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smtClean="0"/>
              <a:t>Ф</a:t>
            </a:r>
            <a:r>
              <a:rPr lang="en-US" dirty="0" smtClean="0"/>
              <a:t>F8 </a:t>
            </a:r>
            <a:r>
              <a:rPr lang="ru-RU" dirty="0" err="1"/>
              <a:t>тізбектерінің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 err="1"/>
              <a:t>позициясында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импульс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конденсаторы </a:t>
            </a:r>
            <a:r>
              <a:rPr lang="ru-RU" dirty="0" err="1"/>
              <a:t>зарядталады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ПУ</a:t>
            </a:r>
            <a:r>
              <a:rPr lang="en-US" dirty="0" smtClean="0"/>
              <a:t> </a:t>
            </a:r>
            <a:r>
              <a:rPr lang="ru-RU" dirty="0" err="1"/>
              <a:t>триггеріне</a:t>
            </a:r>
            <a:r>
              <a:rPr lang="ru-RU" dirty="0"/>
              <a:t> </a:t>
            </a:r>
            <a:r>
              <a:rPr lang="ru-RU" dirty="0" err="1"/>
              <a:t>кідіртілген</a:t>
            </a:r>
            <a:r>
              <a:rPr lang="ru-RU" dirty="0"/>
              <a:t> разряд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ПУ</a:t>
            </a:r>
            <a:r>
              <a:rPr lang="en-US" dirty="0" smtClean="0"/>
              <a:t> </a:t>
            </a:r>
            <a:r>
              <a:rPr lang="ru-RU" dirty="0" err="1"/>
              <a:t>триггерін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kk-KZ" dirty="0" smtClean="0"/>
              <a:t>КП</a:t>
            </a:r>
            <a:r>
              <a:rPr lang="en-US" dirty="0" smtClean="0"/>
              <a:t> </a:t>
            </a:r>
            <a:r>
              <a:rPr lang="ru-RU" dirty="0" err="1"/>
              <a:t>таңдауды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kk-KZ" dirty="0" smtClean="0"/>
              <a:t>КП</a:t>
            </a:r>
            <a:r>
              <a:rPr lang="en-US" dirty="0" smtClean="0"/>
              <a:t>-</a:t>
            </a:r>
            <a:r>
              <a:rPr lang="ru-RU" dirty="0" err="1"/>
              <a:t>ді</a:t>
            </a:r>
            <a:r>
              <a:rPr lang="ru-RU" dirty="0"/>
              <a:t> </a:t>
            </a:r>
            <a:r>
              <a:rPr lang="ru-RU" dirty="0" err="1"/>
              <a:t>жалған</a:t>
            </a:r>
            <a:r>
              <a:rPr lang="ru-RU" dirty="0"/>
              <a:t> </a:t>
            </a:r>
            <a:r>
              <a:rPr lang="ru-RU" dirty="0" err="1"/>
              <a:t>таңдауды</a:t>
            </a:r>
            <a:r>
              <a:rPr lang="ru-RU" dirty="0"/>
              <a:t> </a:t>
            </a:r>
            <a:r>
              <a:rPr lang="ru-RU" dirty="0" err="1"/>
              <a:t>білдіреді</a:t>
            </a:r>
            <a:r>
              <a:rPr lang="ru-RU" dirty="0"/>
              <a:t>,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kk-KZ" dirty="0" smtClean="0"/>
              <a:t>ДС</a:t>
            </a:r>
            <a:r>
              <a:rPr lang="en-US" dirty="0" smtClean="0"/>
              <a:t>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ДС</a:t>
            </a:r>
            <a:r>
              <a:rPr lang="en-US" dirty="0" smtClean="0"/>
              <a:t>2 </a:t>
            </a:r>
            <a:r>
              <a:rPr lang="ru-RU" dirty="0"/>
              <a:t>диод </a:t>
            </a:r>
            <a:r>
              <a:rPr lang="ru-RU" dirty="0" err="1" smtClean="0"/>
              <a:t>тізбектеріне</a:t>
            </a:r>
            <a:r>
              <a:rPr lang="kk-KZ" dirty="0" smtClean="0"/>
              <a:t>ТПУ-</a:t>
            </a:r>
            <a:r>
              <a:rPr lang="ru-RU" dirty="0" smtClean="0"/>
              <a:t>дан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пәрменді</a:t>
            </a:r>
            <a:r>
              <a:rPr lang="ru-RU" dirty="0"/>
              <a:t> </a:t>
            </a:r>
            <a:r>
              <a:rPr lang="ru-RU" dirty="0" err="1"/>
              <a:t>алуға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салынады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kk-KZ" dirty="0" smtClean="0"/>
              <a:t>Ф</a:t>
            </a:r>
            <a:r>
              <a:rPr lang="en-US" dirty="0" smtClean="0"/>
              <a:t>8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сәтсіз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kk-KZ" dirty="0" smtClean="0"/>
              <a:t>ТПУ Г5 </a:t>
            </a:r>
            <a:r>
              <a:rPr lang="ru-RU" dirty="0" err="1" smtClean="0"/>
              <a:t>шығысында</a:t>
            </a:r>
            <a:r>
              <a:rPr lang="ru-RU" dirty="0" smtClean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тұрақты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ал КП1 </a:t>
            </a:r>
            <a:r>
              <a:rPr lang="ru-RU" dirty="0" err="1"/>
              <a:t>немесе</a:t>
            </a:r>
            <a:r>
              <a:rPr lang="ru-RU" dirty="0"/>
              <a:t> КП2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инвертор 13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8-ші </a:t>
            </a:r>
            <a:r>
              <a:rPr lang="ru-RU" dirty="0" err="1"/>
              <a:t>импульсте</a:t>
            </a:r>
            <a:r>
              <a:rPr lang="ru-RU" dirty="0"/>
              <a:t> </a:t>
            </a:r>
            <a:r>
              <a:rPr lang="kk-KZ" dirty="0" smtClean="0"/>
              <a:t>СчР </a:t>
            </a:r>
            <a:r>
              <a:rPr lang="en-US" dirty="0" smtClean="0"/>
              <a:t>8-</a:t>
            </a:r>
            <a:r>
              <a:rPr lang="ru-RU" dirty="0" err="1"/>
              <a:t>шы</a:t>
            </a:r>
            <a:r>
              <a:rPr lang="ru-RU" dirty="0"/>
              <a:t>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салу </a:t>
            </a:r>
            <a:r>
              <a:rPr lang="ru-RU" dirty="0" err="1"/>
              <a:t>триггерлеріне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kk-KZ" dirty="0" smtClean="0"/>
              <a:t>ТЗП</a:t>
            </a:r>
            <a:r>
              <a:rPr lang="en-US" dirty="0" smtClean="0"/>
              <a:t>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ЗП</a:t>
            </a:r>
            <a:r>
              <a:rPr lang="en-US" dirty="0" smtClean="0"/>
              <a:t>2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конденсаторлары</a:t>
            </a:r>
            <a:r>
              <a:rPr lang="ru-RU" dirty="0"/>
              <a:t> </a:t>
            </a:r>
            <a:r>
              <a:rPr lang="ru-RU" dirty="0" err="1"/>
              <a:t>разрядталады</a:t>
            </a:r>
            <a:r>
              <a:rPr lang="ru-RU" dirty="0"/>
              <a:t>.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санауышы</a:t>
            </a:r>
            <a:r>
              <a:rPr lang="ru-RU" dirty="0"/>
              <a:t> 8-ші </a:t>
            </a:r>
            <a:r>
              <a:rPr lang="ru-RU" dirty="0" err="1"/>
              <a:t>позициядан</a:t>
            </a:r>
            <a:r>
              <a:rPr lang="ru-RU" dirty="0"/>
              <a:t> 9-ға </a:t>
            </a:r>
            <a:r>
              <a:rPr lang="ru-RU" dirty="0" err="1"/>
              <a:t>ауысқанда</a:t>
            </a:r>
            <a:r>
              <a:rPr lang="ru-RU" dirty="0"/>
              <a:t>, </a:t>
            </a:r>
            <a:r>
              <a:rPr lang="en-US" dirty="0" smtClean="0"/>
              <a:t>T</a:t>
            </a:r>
            <a:r>
              <a:rPr lang="kk-KZ" dirty="0" smtClean="0"/>
              <a:t>ЗП</a:t>
            </a:r>
            <a:r>
              <a:rPr lang="en-US" dirty="0" smtClean="0"/>
              <a:t>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ЗП</a:t>
            </a:r>
            <a:r>
              <a:rPr lang="en-US" dirty="0" smtClean="0"/>
              <a:t>2 </a:t>
            </a:r>
            <a:r>
              <a:rPr lang="ru-RU" dirty="0" err="1"/>
              <a:t>есептегішінің</a:t>
            </a:r>
            <a:r>
              <a:rPr lang="ru-RU" dirty="0"/>
              <a:t> 8-шығысынан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алынады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1-күйге </a:t>
            </a:r>
            <a:r>
              <a:rPr lang="ru-RU" dirty="0" err="1"/>
              <a:t>ауысады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5287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5032" y="224589"/>
            <a:ext cx="10349580" cy="5686633"/>
          </a:xfrm>
        </p:spPr>
        <p:txBody>
          <a:bodyPr/>
          <a:lstStyle/>
          <a:p>
            <a:r>
              <a:rPr lang="kk-KZ" dirty="0" smtClean="0"/>
              <a:t>ТПУ</a:t>
            </a:r>
            <a:r>
              <a:rPr lang="en-US" dirty="0" smtClean="0"/>
              <a:t>, K</a:t>
            </a:r>
            <a:r>
              <a:rPr lang="kk-KZ" dirty="0" smtClean="0"/>
              <a:t>П</a:t>
            </a:r>
            <a:r>
              <a:rPr lang="en-US" dirty="0" smtClean="0"/>
              <a:t>1</a:t>
            </a:r>
            <a:r>
              <a:rPr lang="en-US" dirty="0"/>
              <a:t>, </a:t>
            </a:r>
            <a:r>
              <a:rPr lang="en-US" dirty="0" smtClean="0"/>
              <a:t>K</a:t>
            </a:r>
            <a:r>
              <a:rPr lang="kk-KZ" dirty="0"/>
              <a:t>П</a:t>
            </a:r>
            <a:r>
              <a:rPr lang="en-US" dirty="0" smtClean="0"/>
              <a:t>2 </a:t>
            </a:r>
            <a:r>
              <a:rPr lang="ru-RU" dirty="0" err="1"/>
              <a:t>триггерлерінің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істемеуіне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қорғаныс</a:t>
            </a:r>
            <a:r>
              <a:rPr lang="ru-RU" dirty="0"/>
              <a:t> </a:t>
            </a:r>
            <a:r>
              <a:rPr lang="ru-RU" dirty="0" err="1"/>
              <a:t>триггерлердің</a:t>
            </a:r>
            <a:r>
              <a:rPr lang="ru-RU" dirty="0"/>
              <a:t> </a:t>
            </a:r>
            <a:r>
              <a:rPr lang="ru-RU" dirty="0" err="1"/>
              <a:t>зақымдануынан</a:t>
            </a:r>
            <a:r>
              <a:rPr lang="ru-RU" dirty="0"/>
              <a:t> </a:t>
            </a:r>
            <a:r>
              <a:rPr lang="ru-RU" dirty="0" err="1"/>
              <a:t>туындаған</a:t>
            </a:r>
            <a:r>
              <a:rPr lang="ru-RU" dirty="0"/>
              <a:t> </a:t>
            </a:r>
            <a:r>
              <a:rPr lang="ru-RU" dirty="0" err="1"/>
              <a:t>жалған</a:t>
            </a:r>
            <a:r>
              <a:rPr lang="ru-RU" dirty="0"/>
              <a:t> </a:t>
            </a:r>
            <a:r>
              <a:rPr lang="ru-RU" dirty="0" err="1"/>
              <a:t>командаларды</a:t>
            </a:r>
            <a:r>
              <a:rPr lang="ru-RU" dirty="0"/>
              <a:t> </a:t>
            </a:r>
            <a:r>
              <a:rPr lang="ru-RU" dirty="0" err="1"/>
              <a:t>алуды</a:t>
            </a:r>
            <a:r>
              <a:rPr lang="ru-RU" dirty="0"/>
              <a:t> </a:t>
            </a:r>
            <a:r>
              <a:rPr lang="ru-RU" dirty="0" err="1"/>
              <a:t>болдырмауға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. </a:t>
            </a:r>
            <a:r>
              <a:rPr lang="ru-RU" dirty="0" err="1"/>
              <a:t>Қорғаныс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инвертор 15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пайдаланылады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кірістері</a:t>
            </a:r>
            <a:r>
              <a:rPr lang="ru-RU" dirty="0"/>
              <a:t> </a:t>
            </a:r>
            <a:r>
              <a:rPr lang="ru-RU" dirty="0" err="1"/>
              <a:t>триггердің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жақ</a:t>
            </a:r>
            <a:r>
              <a:rPr lang="ru-RU" dirty="0"/>
              <a:t> </a:t>
            </a:r>
            <a:r>
              <a:rPr lang="ru-RU" dirty="0" err="1"/>
              <a:t>шығыстарынан</a:t>
            </a:r>
            <a:r>
              <a:rPr lang="ru-RU" dirty="0"/>
              <a:t> КП1, КП2, ТПУ </a:t>
            </a:r>
            <a:r>
              <a:rPr lang="ru-RU" dirty="0" err="1"/>
              <a:t>потенциалдарын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,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триггерлер</a:t>
            </a:r>
            <a:r>
              <a:rPr lang="ru-RU" dirty="0"/>
              <a:t> 0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. Инвертор транзисторы 15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ашық</a:t>
            </a:r>
            <a:r>
              <a:rPr lang="ru-RU" dirty="0"/>
              <a:t>, ал </a:t>
            </a:r>
            <a:r>
              <a:rPr lang="ru-RU" dirty="0" err="1"/>
              <a:t>бастап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kk-KZ" dirty="0"/>
              <a:t>Г</a:t>
            </a:r>
            <a:r>
              <a:rPr lang="en-US" dirty="0" smtClean="0"/>
              <a:t>5 </a:t>
            </a:r>
            <a:r>
              <a:rPr lang="ru-RU" dirty="0" err="1"/>
              <a:t>нөлдік</a:t>
            </a:r>
            <a:r>
              <a:rPr lang="ru-RU" dirty="0"/>
              <a:t> потенциалы диод </a:t>
            </a:r>
            <a:r>
              <a:rPr lang="ru-RU" dirty="0" err="1"/>
              <a:t>тізбегіне</a:t>
            </a:r>
            <a:r>
              <a:rPr lang="ru-RU" dirty="0"/>
              <a:t> 8 (6)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 smtClean="0"/>
              <a:t>серияқабылданған</a:t>
            </a:r>
            <a:r>
              <a:rPr lang="ru-RU" dirty="0" smtClean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дистрибьютордың</a:t>
            </a:r>
            <a:r>
              <a:rPr lang="ru-RU" dirty="0"/>
              <a:t> 1-шығында 8(16) </a:t>
            </a:r>
            <a:r>
              <a:rPr lang="ru-RU" dirty="0" err="1"/>
              <a:t>сұлбасының</a:t>
            </a:r>
            <a:r>
              <a:rPr lang="ru-RU" dirty="0"/>
              <a:t> 21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, </a:t>
            </a:r>
            <a:r>
              <a:rPr lang="ru-RU" dirty="0" smtClean="0"/>
              <a:t>Г</a:t>
            </a:r>
            <a:r>
              <a:rPr lang="en-US" dirty="0" smtClean="0"/>
              <a:t>8 </a:t>
            </a:r>
            <a:r>
              <a:rPr lang="ru-RU" dirty="0" smtClean="0"/>
              <a:t>ТПП </a:t>
            </a:r>
            <a:r>
              <a:rPr lang="ru-RU" dirty="0" err="1"/>
              <a:t>шығысында</a:t>
            </a:r>
            <a:r>
              <a:rPr lang="ru-RU" dirty="0"/>
              <a:t> 8(6) диод </a:t>
            </a:r>
            <a:r>
              <a:rPr lang="ru-RU" dirty="0" err="1"/>
              <a:t>тізбегіне</a:t>
            </a:r>
            <a:r>
              <a:rPr lang="ru-RU" dirty="0"/>
              <a:t> де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бар. </a:t>
            </a:r>
            <a:r>
              <a:rPr lang="kk-KZ" dirty="0"/>
              <a:t>ТПУ</a:t>
            </a:r>
            <a:r>
              <a:rPr lang="en-US" dirty="0"/>
              <a:t>, K</a:t>
            </a:r>
            <a:r>
              <a:rPr lang="kk-KZ" dirty="0"/>
              <a:t>П</a:t>
            </a:r>
            <a:r>
              <a:rPr lang="en-US" dirty="0"/>
              <a:t>1, K</a:t>
            </a:r>
            <a:r>
              <a:rPr lang="kk-KZ" dirty="0"/>
              <a:t>П</a:t>
            </a:r>
            <a:r>
              <a:rPr lang="en-US" dirty="0"/>
              <a:t>2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/>
              <a:t>жақ</a:t>
            </a:r>
            <a:r>
              <a:rPr lang="ru-RU" dirty="0"/>
              <a:t> </a:t>
            </a:r>
            <a:r>
              <a:rPr lang="ru-RU" dirty="0" err="1"/>
              <a:t>транзисторларының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шықса</a:t>
            </a:r>
            <a:r>
              <a:rPr lang="ru-RU" dirty="0"/>
              <a:t>, </a:t>
            </a:r>
            <a:r>
              <a:rPr lang="ru-RU" dirty="0" err="1"/>
              <a:t>зақымдалған</a:t>
            </a:r>
            <a:r>
              <a:rPr lang="ru-RU" dirty="0"/>
              <a:t> триггер 1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шығысының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потенциалы инвертор 15 </a:t>
            </a:r>
            <a:r>
              <a:rPr lang="ru-RU" dirty="0" smtClean="0"/>
              <a:t>(Г</a:t>
            </a:r>
            <a:r>
              <a:rPr lang="en-US" dirty="0" smtClean="0"/>
              <a:t>5</a:t>
            </a:r>
            <a:r>
              <a:rPr lang="en-US" dirty="0"/>
              <a:t>) 11 </a:t>
            </a:r>
            <a:r>
              <a:rPr lang="ru-RU" dirty="0" err="1"/>
              <a:t>немесе</a:t>
            </a:r>
            <a:r>
              <a:rPr lang="ru-RU" dirty="0"/>
              <a:t> 22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түседі</a:t>
            </a:r>
            <a:r>
              <a:rPr lang="ru-RU" dirty="0"/>
              <a:t>, оны </a:t>
            </a:r>
            <a:r>
              <a:rPr lang="ru-RU" dirty="0" err="1"/>
              <a:t>құлыптайды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1-ші </a:t>
            </a:r>
            <a:r>
              <a:rPr lang="ru-RU" dirty="0" err="1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есептегішінен</a:t>
            </a:r>
            <a:r>
              <a:rPr lang="ru-RU" dirty="0"/>
              <a:t> 8 (6)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конденсаторлары</a:t>
            </a:r>
            <a:r>
              <a:rPr lang="ru-RU" dirty="0"/>
              <a:t> </a:t>
            </a:r>
            <a:r>
              <a:rPr lang="ru-RU" dirty="0" err="1"/>
              <a:t>зарядталған</a:t>
            </a:r>
            <a:r>
              <a:rPr lang="ru-RU" dirty="0"/>
              <a:t> </a:t>
            </a:r>
            <a:r>
              <a:rPr lang="ru-RU" dirty="0" smtClean="0"/>
              <a:t>Ф</a:t>
            </a:r>
            <a:r>
              <a:rPr lang="en-US" dirty="0" smtClean="0"/>
              <a:t>16 </a:t>
            </a:r>
            <a:r>
              <a:rPr lang="en-US" dirty="0"/>
              <a:t>(15)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Ф</a:t>
            </a:r>
            <a:r>
              <a:rPr lang="en-US" dirty="0" smtClean="0"/>
              <a:t>16 </a:t>
            </a:r>
            <a:r>
              <a:rPr lang="en-US" dirty="0"/>
              <a:t>(1) </a:t>
            </a:r>
            <a:r>
              <a:rPr lang="ru-RU" dirty="0" err="1"/>
              <a:t>қалыптау</a:t>
            </a:r>
            <a:r>
              <a:rPr lang="ru-RU" dirty="0"/>
              <a:t> </a:t>
            </a:r>
            <a:r>
              <a:rPr lang="ru-RU" dirty="0" err="1"/>
              <a:t>схемаларына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импульс </a:t>
            </a:r>
            <a:r>
              <a:rPr lang="ru-RU" dirty="0" err="1"/>
              <a:t>аяқталғаннан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үзіліс</a:t>
            </a:r>
            <a:r>
              <a:rPr lang="ru-RU" dirty="0"/>
              <a:t> </a:t>
            </a:r>
            <a:r>
              <a:rPr lang="ru-RU" dirty="0" err="1"/>
              <a:t>уақытының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 smtClean="0"/>
              <a:t>РВк</a:t>
            </a:r>
            <a:r>
              <a:rPr lang="en-US" dirty="0" smtClean="0"/>
              <a:t> </a:t>
            </a:r>
            <a:r>
              <a:rPr lang="en-US" dirty="0"/>
              <a:t>13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потенциалынан</a:t>
            </a:r>
            <a:r>
              <a:rPr lang="ru-RU" dirty="0"/>
              <a:t> </a:t>
            </a:r>
            <a:r>
              <a:rPr lang="ru-RU" dirty="0" err="1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есептегішінің</a:t>
            </a:r>
            <a:r>
              <a:rPr lang="ru-RU" dirty="0"/>
              <a:t> 1-шығысында диод </a:t>
            </a:r>
            <a:r>
              <a:rPr lang="ru-RU" dirty="0" err="1"/>
              <a:t>тізбегі</a:t>
            </a:r>
            <a:r>
              <a:rPr lang="ru-RU" dirty="0"/>
              <a:t> 8 (6) </a:t>
            </a:r>
            <a:r>
              <a:rPr lang="ru-RU" dirty="0" smtClean="0"/>
              <a:t>Ф16 </a:t>
            </a:r>
            <a:r>
              <a:rPr lang="ru-RU" dirty="0"/>
              <a:t>(15)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Ф</a:t>
            </a:r>
            <a:r>
              <a:rPr lang="en-US" dirty="0" smtClean="0"/>
              <a:t>16(1)</a:t>
            </a:r>
            <a:r>
              <a:rPr lang="ru-RU" dirty="0"/>
              <a:t> </a:t>
            </a:r>
            <a:r>
              <a:rPr lang="ru-RU" dirty="0" err="1"/>
              <a:t>қалыптаушы</a:t>
            </a:r>
            <a:r>
              <a:rPr lang="ru-RU" dirty="0"/>
              <a:t> </a:t>
            </a:r>
            <a:r>
              <a:rPr lang="ru-RU" dirty="0" err="1"/>
              <a:t>тізбектерге</a:t>
            </a:r>
            <a:r>
              <a:rPr lang="ru-RU" dirty="0"/>
              <a:t> </a:t>
            </a:r>
            <a:r>
              <a:rPr lang="en-US" dirty="0" smtClean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en-US" dirty="0" smtClean="0"/>
              <a:t> </a:t>
            </a:r>
            <a:r>
              <a:rPr lang="ru-RU" dirty="0" smtClean="0"/>
              <a:t>ТЗП1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ru-RU" dirty="0" smtClean="0"/>
              <a:t>ЗП</a:t>
            </a:r>
            <a:r>
              <a:rPr lang="en-US" dirty="0" smtClean="0"/>
              <a:t>2 </a:t>
            </a:r>
            <a:r>
              <a:rPr lang="ru-RU" dirty="0" err="1"/>
              <a:t>триггерлерінің</a:t>
            </a:r>
            <a:r>
              <a:rPr lang="ru-RU" dirty="0"/>
              <a:t> </a:t>
            </a:r>
            <a:r>
              <a:rPr lang="ru-RU" dirty="0" err="1"/>
              <a:t>оң</a:t>
            </a:r>
            <a:r>
              <a:rPr lang="ru-RU" dirty="0"/>
              <a:t> </a:t>
            </a:r>
            <a:r>
              <a:rPr lang="ru-RU" dirty="0" err="1"/>
              <a:t>транзисторларына</a:t>
            </a:r>
            <a:r>
              <a:rPr lang="ru-RU" dirty="0"/>
              <a:t> </a:t>
            </a:r>
            <a:r>
              <a:rPr lang="ru-RU" dirty="0" err="1"/>
              <a:t>негізделген</a:t>
            </a:r>
            <a:r>
              <a:rPr lang="ru-RU" dirty="0"/>
              <a:t> осы </a:t>
            </a:r>
            <a:r>
              <a:rPr lang="ru-RU" dirty="0" err="1"/>
              <a:t>тізбектердің</a:t>
            </a:r>
            <a:r>
              <a:rPr lang="ru-RU" dirty="0"/>
              <a:t> </a:t>
            </a:r>
            <a:r>
              <a:rPr lang="ru-RU" dirty="0" err="1"/>
              <a:t>конденсаторларының</a:t>
            </a:r>
            <a:r>
              <a:rPr lang="ru-RU" dirty="0"/>
              <a:t> </a:t>
            </a:r>
            <a:r>
              <a:rPr lang="ru-RU" dirty="0" err="1"/>
              <a:t>разрядталуы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126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0442" y="224589"/>
            <a:ext cx="10574170" cy="6304548"/>
          </a:xfrm>
        </p:spPr>
        <p:txBody>
          <a:bodyPr>
            <a:normAutofit/>
          </a:bodyPr>
          <a:lstStyle/>
          <a:p>
            <a:r>
              <a:rPr lang="ru-RU" dirty="0" err="1"/>
              <a:t>Объектілерді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жұмысына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салу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пунктіндегі</a:t>
            </a:r>
            <a:r>
              <a:rPr lang="ru-RU" dirty="0"/>
              <a:t> аса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операциялар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жөндеу</a:t>
            </a:r>
            <a:r>
              <a:rPr lang="ru-RU" dirty="0"/>
              <a:t> </a:t>
            </a:r>
            <a:r>
              <a:rPr lang="ru-RU" dirty="0" err="1"/>
              <a:t>жұмыстары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қателерді</a:t>
            </a:r>
            <a:r>
              <a:rPr lang="ru-RU" dirty="0"/>
              <a:t> </a:t>
            </a:r>
            <a:r>
              <a:rPr lang="ru-RU" dirty="0" err="1"/>
              <a:t>жою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қарастырылған</a:t>
            </a:r>
            <a:r>
              <a:rPr lang="ru-RU" dirty="0"/>
              <a:t>. Осы </a:t>
            </a:r>
            <a:r>
              <a:rPr lang="ru-RU" dirty="0" err="1"/>
              <a:t>мақсатта</a:t>
            </a:r>
            <a:r>
              <a:rPr lang="ru-RU" dirty="0"/>
              <a:t> «3-ші </a:t>
            </a:r>
            <a:r>
              <a:rPr lang="ru-RU" dirty="0" err="1"/>
              <a:t>топтың</a:t>
            </a:r>
            <a:r>
              <a:rPr lang="ru-RU" dirty="0"/>
              <a:t> 16-шы </a:t>
            </a:r>
            <a:r>
              <a:rPr lang="ru-RU" dirty="0" err="1"/>
              <a:t>нысанын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»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блоктау</a:t>
            </a:r>
            <a:r>
              <a:rPr lang="ru-RU" dirty="0"/>
              <a:t> </a:t>
            </a:r>
            <a:r>
              <a:rPr lang="ru-RU" dirty="0" err="1"/>
              <a:t>командасы</a:t>
            </a:r>
            <a:r>
              <a:rPr lang="ru-RU" dirty="0"/>
              <a:t> </a:t>
            </a:r>
            <a:r>
              <a:rPr lang="ru-RU" dirty="0" err="1"/>
              <a:t>қарастырылған</a:t>
            </a:r>
            <a:r>
              <a:rPr lang="ru-RU" dirty="0"/>
              <a:t>. Реле </a:t>
            </a:r>
            <a:r>
              <a:rPr lang="ru-RU" dirty="0" err="1"/>
              <a:t>контактісі</a:t>
            </a:r>
            <a:r>
              <a:rPr lang="ru-RU" dirty="0"/>
              <a:t> 16 </a:t>
            </a:r>
            <a:r>
              <a:rPr lang="ru-RU" dirty="0" err="1"/>
              <a:t>айналым</a:t>
            </a:r>
            <a:r>
              <a:rPr lang="ru-RU" dirty="0"/>
              <a:t> </a:t>
            </a:r>
            <a:r>
              <a:rPr lang="ru-RU" dirty="0" err="1"/>
              <a:t>жабылған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, инвертор 1 </a:t>
            </a:r>
            <a:r>
              <a:rPr lang="ru-RU" dirty="0" smtClean="0"/>
              <a:t>(Г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smtClean="0"/>
              <a:t>«</a:t>
            </a:r>
            <a:r>
              <a:rPr lang="ru-RU" dirty="0" err="1" smtClean="0"/>
              <a:t>СчР</a:t>
            </a:r>
            <a:r>
              <a:rPr lang="en-US" dirty="0" smtClean="0"/>
              <a:t> </a:t>
            </a:r>
            <a:r>
              <a:rPr lang="en-US" dirty="0"/>
              <a:t>28-</a:t>
            </a:r>
            <a:r>
              <a:rPr lang="ru-RU" dirty="0" err="1"/>
              <a:t>ші</a:t>
            </a:r>
            <a:r>
              <a:rPr lang="ru-RU" dirty="0"/>
              <a:t> </a:t>
            </a:r>
            <a:r>
              <a:rPr lang="ru-RU" dirty="0" err="1"/>
              <a:t>шығысы</a:t>
            </a:r>
            <a:r>
              <a:rPr lang="ru-RU" dirty="0"/>
              <a:t>»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тізбегінің</a:t>
            </a:r>
            <a:r>
              <a:rPr lang="ru-RU" dirty="0"/>
              <a:t> </a:t>
            </a:r>
            <a:r>
              <a:rPr lang="ru-RU" dirty="0" err="1"/>
              <a:t>диодтық</a:t>
            </a:r>
            <a:r>
              <a:rPr lang="ru-RU" dirty="0"/>
              <a:t> </a:t>
            </a:r>
            <a:r>
              <a:rPr lang="ru-RU" dirty="0" err="1"/>
              <a:t>резисторына</a:t>
            </a:r>
            <a:r>
              <a:rPr lang="ru-RU" dirty="0"/>
              <a:t> потенциал -</a:t>
            </a:r>
            <a:r>
              <a:rPr lang="en-US" dirty="0" smtClean="0"/>
              <a:t>E</a:t>
            </a:r>
            <a:r>
              <a:rPr lang="ru-RU" dirty="0" smtClean="0"/>
              <a:t>б</a:t>
            </a:r>
            <a:r>
              <a:rPr lang="en-US" dirty="0" smtClean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 smtClean="0"/>
              <a:t>Таратушыны</a:t>
            </a:r>
            <a:r>
              <a:rPr lang="kk-KZ" dirty="0" smtClean="0"/>
              <a:t>ң </a:t>
            </a:r>
            <a:r>
              <a:rPr lang="ru-RU" dirty="0" smtClean="0"/>
              <a:t>28-ші </a:t>
            </a:r>
            <a:r>
              <a:rPr lang="ru-RU" dirty="0" err="1"/>
              <a:t>позициясында</a:t>
            </a:r>
            <a:r>
              <a:rPr lang="ru-RU" dirty="0"/>
              <a:t> 3-ші </a:t>
            </a:r>
            <a:r>
              <a:rPr lang="ru-RU" dirty="0" err="1"/>
              <a:t>топтың</a:t>
            </a:r>
            <a:r>
              <a:rPr lang="ru-RU" dirty="0"/>
              <a:t> </a:t>
            </a:r>
            <a:r>
              <a:rPr lang="ru-RU" dirty="0" err="1"/>
              <a:t>таңдауына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импульс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болғандықтан</a:t>
            </a:r>
            <a:r>
              <a:rPr lang="ru-RU" dirty="0"/>
              <a:t>, инвертор 1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кірісінде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ашылады</a:t>
            </a:r>
            <a:r>
              <a:rPr lang="ru-RU" dirty="0"/>
              <a:t>. «</a:t>
            </a:r>
            <a:r>
              <a:rPr lang="ru-RU" dirty="0" err="1"/>
              <a:t>Қосу</a:t>
            </a:r>
            <a:r>
              <a:rPr lang="ru-RU" dirty="0"/>
              <a:t>» </a:t>
            </a:r>
            <a:r>
              <a:rPr lang="ru-RU" dirty="0" err="1"/>
              <a:t>операциясының</a:t>
            </a:r>
            <a:r>
              <a:rPr lang="ru-RU" dirty="0"/>
              <a:t> </a:t>
            </a:r>
            <a:r>
              <a:rPr lang="ru-RU" dirty="0" err="1"/>
              <a:t>релесінің</a:t>
            </a:r>
            <a:r>
              <a:rPr lang="ru-RU" dirty="0"/>
              <a:t>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1-инвертордың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en-US" dirty="0"/>
              <a:t>P12 </a:t>
            </a:r>
            <a:r>
              <a:rPr lang="ru-RU" dirty="0" err="1"/>
              <a:t>релесінің</a:t>
            </a:r>
            <a:r>
              <a:rPr lang="ru-RU" dirty="0"/>
              <a:t> </a:t>
            </a:r>
            <a:r>
              <a:rPr lang="ru-RU" dirty="0" err="1"/>
              <a:t>орамасына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қозған</a:t>
            </a:r>
            <a:r>
              <a:rPr lang="ru-RU" dirty="0"/>
              <a:t>. Инвертор </a:t>
            </a:r>
            <a:r>
              <a:rPr lang="ru-RU" dirty="0" smtClean="0"/>
              <a:t>1(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/>
              <a:t>инвертор </a:t>
            </a:r>
            <a:r>
              <a:rPr lang="ru-RU" dirty="0" smtClean="0"/>
              <a:t>1(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потенциалмен</a:t>
            </a:r>
            <a:r>
              <a:rPr lang="ru-RU" dirty="0"/>
              <a:t> </a:t>
            </a:r>
            <a:r>
              <a:rPr lang="ru-RU" dirty="0" err="1"/>
              <a:t>құлыпталған</a:t>
            </a:r>
            <a:r>
              <a:rPr lang="ru-RU" dirty="0"/>
              <a:t>. 29-шы </a:t>
            </a:r>
            <a:r>
              <a:rPr lang="ru-RU" dirty="0" err="1"/>
              <a:t>айналымда</a:t>
            </a:r>
            <a:r>
              <a:rPr lang="ru-RU" dirty="0"/>
              <a:t> </a:t>
            </a:r>
            <a:r>
              <a:rPr lang="ru-RU" dirty="0" err="1"/>
              <a:t>дешифратордың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бөлігінің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салу </a:t>
            </a:r>
            <a:r>
              <a:rPr lang="ru-RU" dirty="0" err="1"/>
              <a:t>шинасынан</a:t>
            </a:r>
            <a:r>
              <a:rPr lang="ru-RU" dirty="0"/>
              <a:t> 1-инвертордың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кіріс</a:t>
            </a:r>
            <a:r>
              <a:rPr lang="ru-RU" dirty="0"/>
              <a:t> диод </a:t>
            </a:r>
            <a:r>
              <a:rPr lang="ru-RU" dirty="0" err="1"/>
              <a:t>тізбегіне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оны </a:t>
            </a:r>
            <a:r>
              <a:rPr lang="ru-RU" dirty="0" err="1"/>
              <a:t>блоктайды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ретте</a:t>
            </a:r>
            <a:r>
              <a:rPr lang="ru-RU" dirty="0"/>
              <a:t> 1-инвертор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қайтадан</a:t>
            </a:r>
            <a:r>
              <a:rPr lang="ru-RU" dirty="0"/>
              <a:t> </a:t>
            </a:r>
            <a:r>
              <a:rPr lang="ru-RU" dirty="0" err="1"/>
              <a:t>ашылып</a:t>
            </a:r>
            <a:r>
              <a:rPr lang="ru-RU" dirty="0"/>
              <a:t>, </a:t>
            </a:r>
            <a:r>
              <a:rPr lang="kk-KZ" dirty="0" smtClean="0"/>
              <a:t>Р</a:t>
            </a:r>
            <a:r>
              <a:rPr lang="en-US" dirty="0" smtClean="0"/>
              <a:t>12 </a:t>
            </a:r>
            <a:r>
              <a:rPr lang="ru-RU" dirty="0" err="1"/>
              <a:t>релесін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өздігінен</a:t>
            </a:r>
            <a:r>
              <a:rPr lang="ru-RU" dirty="0"/>
              <a:t> </a:t>
            </a:r>
            <a:r>
              <a:rPr lang="ru-RU" dirty="0" err="1"/>
              <a:t>құлыптауды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kk-KZ" dirty="0" smtClean="0"/>
              <a:t>В</a:t>
            </a:r>
            <a:r>
              <a:rPr lang="en-US" dirty="0" smtClean="0"/>
              <a:t>k </a:t>
            </a:r>
            <a:r>
              <a:rPr lang="ru-RU" dirty="0" err="1"/>
              <a:t>релелік</a:t>
            </a:r>
            <a:r>
              <a:rPr lang="ru-RU" dirty="0"/>
              <a:t> </a:t>
            </a:r>
            <a:r>
              <a:rPr lang="ru-RU" dirty="0" err="1"/>
              <a:t>контактімен</a:t>
            </a:r>
            <a:r>
              <a:rPr lang="ru-RU" dirty="0"/>
              <a:t> </a:t>
            </a:r>
            <a:r>
              <a:rPr lang="ru-RU" dirty="0" err="1"/>
              <a:t>тізбектей</a:t>
            </a:r>
            <a:r>
              <a:rPr lang="ru-RU" dirty="0"/>
              <a:t> </a:t>
            </a:r>
            <a:r>
              <a:rPr lang="ru-RU" dirty="0" err="1"/>
              <a:t>жалғанған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kk-KZ" dirty="0" smtClean="0"/>
              <a:t>Р</a:t>
            </a:r>
            <a:r>
              <a:rPr lang="en-US" dirty="0" smtClean="0"/>
              <a:t>12 </a:t>
            </a:r>
            <a:r>
              <a:rPr lang="ru-RU" dirty="0" err="1"/>
              <a:t>релелік</a:t>
            </a:r>
            <a:r>
              <a:rPr lang="ru-RU" dirty="0"/>
              <a:t>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kk-KZ" dirty="0" smtClean="0"/>
              <a:t>Р</a:t>
            </a:r>
            <a:r>
              <a:rPr lang="en-US" dirty="0" smtClean="0"/>
              <a:t>12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қуатталған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объектінің</a:t>
            </a:r>
            <a:r>
              <a:rPr lang="ru-RU" dirty="0"/>
              <a:t> коммутация </a:t>
            </a:r>
            <a:r>
              <a:rPr lang="ru-RU" dirty="0" err="1"/>
              <a:t>тізбегін</a:t>
            </a:r>
            <a:r>
              <a:rPr lang="ru-RU" dirty="0"/>
              <a:t> </a:t>
            </a:r>
            <a:r>
              <a:rPr lang="ru-RU" dirty="0" err="1"/>
              <a:t>ашады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кез</a:t>
            </a:r>
            <a:r>
              <a:rPr lang="ru-RU" dirty="0"/>
              <a:t> </a:t>
            </a:r>
            <a:r>
              <a:rPr lang="ru-RU" dirty="0" err="1"/>
              <a:t>келген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командасы</a:t>
            </a:r>
            <a:r>
              <a:rPr lang="ru-RU" dirty="0"/>
              <a:t> </a:t>
            </a:r>
            <a:r>
              <a:rPr lang="ru-RU" dirty="0" err="1"/>
              <a:t>орындалмайды</a:t>
            </a:r>
            <a:r>
              <a:rPr lang="ru-RU" dirty="0"/>
              <a:t>. </a:t>
            </a:r>
            <a:r>
              <a:rPr lang="ru-RU" dirty="0" err="1" smtClean="0"/>
              <a:t>Объектілерді</a:t>
            </a:r>
            <a:r>
              <a:rPr lang="ru-RU" dirty="0" smtClean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 болу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en-US" dirty="0"/>
              <a:t>P12 </a:t>
            </a:r>
            <a:r>
              <a:rPr lang="ru-RU" dirty="0" err="1"/>
              <a:t>блоктау</a:t>
            </a:r>
            <a:r>
              <a:rPr lang="ru-RU" dirty="0"/>
              <a:t> </a:t>
            </a:r>
            <a:r>
              <a:rPr lang="ru-RU" dirty="0" err="1"/>
              <a:t>релесін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пәрменін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Реле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ru-RU" dirty="0" err="1"/>
              <a:t>жабылған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потенциал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инвертор 1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құлыпталады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, </a:t>
            </a:r>
            <a:r>
              <a:rPr lang="ru-RU" dirty="0" err="1"/>
              <a:t>нәтижесінде</a:t>
            </a:r>
            <a:r>
              <a:rPr lang="ru-RU" dirty="0"/>
              <a:t> Р12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өшеді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Нысандарды</a:t>
            </a:r>
            <a:r>
              <a:rPr lang="ru-RU" dirty="0" smtClean="0"/>
              <a:t> </a:t>
            </a:r>
            <a:r>
              <a:rPr lang="ru-RU" dirty="0" err="1"/>
              <a:t>қосуға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салу </a:t>
            </a:r>
            <a:r>
              <a:rPr lang="ru-RU" dirty="0" err="1"/>
              <a:t>жойылды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ретте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ОТ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kk-KZ" dirty="0" smtClean="0"/>
              <a:t>В</a:t>
            </a:r>
            <a:r>
              <a:rPr lang="en-US" dirty="0" smtClean="0"/>
              <a:t>K </a:t>
            </a:r>
            <a:r>
              <a:rPr lang="ru-RU" dirty="0" err="1"/>
              <a:t>релесінің</a:t>
            </a:r>
            <a:r>
              <a:rPr lang="ru-RU" dirty="0"/>
              <a:t> </a:t>
            </a:r>
            <a:r>
              <a:rPr lang="ru-RU" dirty="0" err="1"/>
              <a:t>қуат</a:t>
            </a:r>
            <a:r>
              <a:rPr lang="ru-RU" dirty="0"/>
              <a:t> </a:t>
            </a:r>
            <a:r>
              <a:rPr lang="ru-RU" dirty="0" err="1"/>
              <a:t>шинасына</a:t>
            </a:r>
            <a:r>
              <a:rPr lang="ru-RU" dirty="0"/>
              <a:t> +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ОТ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қоздырылған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жұмысына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салатын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операцияны</a:t>
            </a:r>
            <a:r>
              <a:rPr lang="ru-RU" dirty="0"/>
              <a:t> </a:t>
            </a:r>
            <a:r>
              <a:rPr lang="ru-RU" dirty="0" err="1"/>
              <a:t>таңдаудан</a:t>
            </a:r>
            <a:r>
              <a:rPr lang="ru-RU" dirty="0"/>
              <a:t> </a:t>
            </a:r>
            <a:r>
              <a:rPr lang="ru-RU" dirty="0" err="1"/>
              <a:t>қорғауды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842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2737" y="320842"/>
            <a:ext cx="10461875" cy="5590380"/>
          </a:xfrm>
        </p:spPr>
        <p:txBody>
          <a:bodyPr/>
          <a:lstStyle/>
          <a:p>
            <a:r>
              <a:rPr lang="ru-RU" dirty="0" err="1"/>
              <a:t>Қуат</a:t>
            </a:r>
            <a:r>
              <a:rPr lang="ru-RU" dirty="0"/>
              <a:t> </a:t>
            </a:r>
            <a:r>
              <a:rPr lang="ru-RU" dirty="0" err="1"/>
              <a:t>көзінің</a:t>
            </a:r>
            <a:r>
              <a:rPr lang="ru-RU" dirty="0"/>
              <a:t> </a:t>
            </a:r>
            <a:r>
              <a:rPr lang="ru-RU" dirty="0" err="1"/>
              <a:t>қуатын</a:t>
            </a:r>
            <a:r>
              <a:rPr lang="ru-RU" dirty="0"/>
              <a:t> </a:t>
            </a:r>
            <a:r>
              <a:rPr lang="ru-RU" dirty="0" err="1"/>
              <a:t>азайту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теру</a:t>
            </a:r>
            <a:r>
              <a:rPr lang="ru-RU" dirty="0"/>
              <a:t> </a:t>
            </a:r>
            <a:r>
              <a:rPr lang="ru-RU" dirty="0" err="1"/>
              <a:t>релесін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схемалары</a:t>
            </a:r>
            <a:r>
              <a:rPr lang="ru-RU" dirty="0"/>
              <a:t> </a:t>
            </a:r>
            <a:r>
              <a:rPr lang="ru-RU" dirty="0" smtClean="0"/>
              <a:t>13(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инвертормен</a:t>
            </a:r>
            <a:r>
              <a:rPr lang="ru-RU" dirty="0"/>
              <a:t> </a:t>
            </a:r>
            <a:r>
              <a:rPr lang="ru-RU" dirty="0" err="1" smtClean="0"/>
              <a:t>басқарылатын</a:t>
            </a:r>
            <a:r>
              <a:rPr lang="ru-RU" dirty="0" smtClean="0"/>
              <a:t> </a:t>
            </a:r>
            <a:r>
              <a:rPr lang="kk-KZ" dirty="0" smtClean="0"/>
              <a:t>РП </a:t>
            </a:r>
            <a:r>
              <a:rPr lang="ru-RU" dirty="0" err="1" smtClean="0"/>
              <a:t>релесі</a:t>
            </a:r>
            <a:r>
              <a:rPr lang="ru-RU" dirty="0" smtClean="0"/>
              <a:t> </a:t>
            </a:r>
            <a:r>
              <a:rPr lang="ru-RU" dirty="0" err="1"/>
              <a:t>қуат</a:t>
            </a:r>
            <a:r>
              <a:rPr lang="ru-RU" dirty="0"/>
              <a:t> </a:t>
            </a:r>
            <a:r>
              <a:rPr lang="ru-RU" dirty="0" err="1"/>
              <a:t>контактілері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en-US" dirty="0" smtClean="0"/>
              <a:t>E</a:t>
            </a:r>
            <a:r>
              <a:rPr lang="kk-KZ" dirty="0" smtClean="0"/>
              <a:t>б</a:t>
            </a:r>
            <a:r>
              <a:rPr lang="en-US" dirty="0" smtClean="0"/>
              <a:t> </a:t>
            </a:r>
            <a:r>
              <a:rPr lang="ru-RU" dirty="0" err="1"/>
              <a:t>кернеуімен</a:t>
            </a:r>
            <a:r>
              <a:rPr lang="ru-RU" dirty="0"/>
              <a:t> </a:t>
            </a:r>
            <a:r>
              <a:rPr lang="ru-RU" dirty="0" err="1"/>
              <a:t>қоректенеді</a:t>
            </a:r>
            <a:r>
              <a:rPr lang="ru-RU" dirty="0"/>
              <a:t>. Бос </a:t>
            </a:r>
            <a:r>
              <a:rPr lang="ru-RU" dirty="0" err="1"/>
              <a:t>жүріс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smtClean="0"/>
              <a:t>13(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түрлендіргішінің</a:t>
            </a:r>
            <a:r>
              <a:rPr lang="ru-RU" dirty="0"/>
              <a:t> </a:t>
            </a:r>
            <a:r>
              <a:rPr lang="ru-RU" dirty="0" err="1"/>
              <a:t>кірісіндегі</a:t>
            </a:r>
            <a:r>
              <a:rPr lang="ru-RU" dirty="0"/>
              <a:t> </a:t>
            </a:r>
            <a:r>
              <a:rPr lang="ru-RU" dirty="0" err="1"/>
              <a:t>диодтық</a:t>
            </a:r>
            <a:r>
              <a:rPr lang="ru-RU" dirty="0"/>
              <a:t> </a:t>
            </a:r>
            <a:r>
              <a:rPr lang="ru-RU" dirty="0" err="1"/>
              <a:t>тізбектер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ПУ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потенциалмен</a:t>
            </a:r>
            <a:r>
              <a:rPr lang="ru-RU" dirty="0"/>
              <a:t> </a:t>
            </a:r>
            <a:r>
              <a:rPr lang="ru-RU" dirty="0" err="1"/>
              <a:t>құлыпталады</a:t>
            </a:r>
            <a:r>
              <a:rPr lang="ru-RU" dirty="0"/>
              <a:t>, инвертор </a:t>
            </a:r>
            <a:r>
              <a:rPr lang="ru-RU" dirty="0" smtClean="0"/>
              <a:t>13(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, </a:t>
            </a:r>
            <a:r>
              <a:rPr lang="ru-RU" dirty="0" smtClean="0"/>
              <a:t>ОР </a:t>
            </a:r>
            <a:r>
              <a:rPr lang="ru-RU" dirty="0" err="1"/>
              <a:t>релесінің</a:t>
            </a:r>
            <a:r>
              <a:rPr lang="ru-RU" dirty="0"/>
              <a:t> </a:t>
            </a:r>
            <a:r>
              <a:rPr lang="ru-RU" dirty="0" err="1"/>
              <a:t>орамасы</a:t>
            </a:r>
            <a:r>
              <a:rPr lang="ru-RU" dirty="0"/>
              <a:t> </a:t>
            </a:r>
            <a:r>
              <a:rPr lang="ru-RU" dirty="0" err="1" smtClean="0"/>
              <a:t>ажыратылады</a:t>
            </a:r>
            <a:r>
              <a:rPr lang="ru-RU" dirty="0"/>
              <a:t>,</a:t>
            </a:r>
            <a:r>
              <a:rPr lang="ru-RU" dirty="0" smtClean="0"/>
              <a:t> </a:t>
            </a:r>
            <a:r>
              <a:rPr lang="ru-RU" dirty="0" err="1"/>
              <a:t>қуаттандырылған</a:t>
            </a:r>
            <a:r>
              <a:rPr lang="ru-RU" dirty="0"/>
              <a:t>.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сериялар</a:t>
            </a:r>
            <a:r>
              <a:rPr lang="ru-RU" dirty="0"/>
              <a:t> </a:t>
            </a:r>
            <a:r>
              <a:rPr lang="ru-RU" dirty="0" err="1"/>
              <a:t>қабылданғанда</a:t>
            </a:r>
            <a:r>
              <a:rPr lang="ru-RU" dirty="0"/>
              <a:t>, </a:t>
            </a:r>
            <a:r>
              <a:rPr lang="ru-RU" dirty="0" smtClean="0"/>
              <a:t>ТПУ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қозғалады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smtClean="0"/>
              <a:t>13(Г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инвертордың</a:t>
            </a:r>
            <a:r>
              <a:rPr lang="ru-RU" dirty="0"/>
              <a:t> </a:t>
            </a:r>
            <a:r>
              <a:rPr lang="ru-RU" dirty="0" err="1"/>
              <a:t>диодты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 smtClean="0"/>
              <a:t>тізбектеріне</a:t>
            </a:r>
            <a:r>
              <a:rPr lang="ru-RU" dirty="0" smtClean="0"/>
              <a:t> </a:t>
            </a:r>
            <a:r>
              <a:rPr lang="ru-RU" dirty="0"/>
              <a:t>-</a:t>
            </a:r>
            <a:r>
              <a:rPr lang="en-US" dirty="0" err="1"/>
              <a:t>Ek</a:t>
            </a:r>
            <a:r>
              <a:rPr lang="ru-RU" dirty="0" smtClean="0"/>
              <a:t> </a:t>
            </a:r>
            <a:r>
              <a:rPr lang="ru-RU" dirty="0"/>
              <a:t>потенциал </a:t>
            </a:r>
            <a:r>
              <a:rPr lang="ru-RU" dirty="0" err="1" smtClean="0"/>
              <a:t>беріледі</a:t>
            </a:r>
            <a:r>
              <a:rPr lang="ru-RU" dirty="0"/>
              <a:t>. </a:t>
            </a:r>
            <a:r>
              <a:rPr lang="ru-RU" dirty="0" err="1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есептегішінен</a:t>
            </a:r>
            <a:r>
              <a:rPr lang="ru-RU" dirty="0"/>
              <a:t> </a:t>
            </a:r>
            <a:r>
              <a:rPr lang="ru-RU" dirty="0" err="1"/>
              <a:t>диодтық</a:t>
            </a:r>
            <a:r>
              <a:rPr lang="ru-RU" dirty="0"/>
              <a:t> </a:t>
            </a:r>
            <a:r>
              <a:rPr lang="ru-RU" dirty="0" err="1"/>
              <a:t>тізбектердің</a:t>
            </a:r>
            <a:r>
              <a:rPr lang="ru-RU" dirty="0"/>
              <a:t> </a:t>
            </a:r>
            <a:r>
              <a:rPr lang="ru-RU" dirty="0" err="1"/>
              <a:t>қалған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кірісі</a:t>
            </a:r>
            <a:r>
              <a:rPr lang="ru-RU" dirty="0"/>
              <a:t> (</a:t>
            </a:r>
            <a:r>
              <a:rPr lang="ru-RU" dirty="0" err="1"/>
              <a:t>шығыс</a:t>
            </a:r>
            <a:r>
              <a:rPr lang="ru-RU" dirty="0"/>
              <a:t> 1,2,3) </a:t>
            </a:r>
            <a:r>
              <a:rPr lang="ru-RU" dirty="0" err="1"/>
              <a:t>инверторды</a:t>
            </a:r>
            <a:r>
              <a:rPr lang="ru-RU" dirty="0"/>
              <a:t> </a:t>
            </a:r>
            <a:r>
              <a:rPr lang="ru-RU" dirty="0" smtClean="0"/>
              <a:t>13(Г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 smtClean="0"/>
              <a:t>таратушыны</a:t>
            </a:r>
            <a:r>
              <a:rPr lang="kk-KZ" dirty="0" smtClean="0"/>
              <a:t>ң</a:t>
            </a:r>
            <a:r>
              <a:rPr lang="ru-RU" dirty="0" smtClean="0"/>
              <a:t> </a:t>
            </a:r>
            <a:r>
              <a:rPr lang="ru-RU" dirty="0"/>
              <a:t>1-19 </a:t>
            </a:r>
            <a:r>
              <a:rPr lang="ru-RU" dirty="0" err="1" smtClean="0"/>
              <a:t>позицияларында</a:t>
            </a:r>
            <a:r>
              <a:rPr lang="ru-RU" dirty="0" smtClean="0"/>
              <a:t> </a:t>
            </a:r>
            <a:r>
              <a:rPr lang="ru-RU" dirty="0" err="1"/>
              <a:t>ұстай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потенциалдармен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позициялардағы</a:t>
            </a:r>
            <a:r>
              <a:rPr lang="ru-RU" dirty="0"/>
              <a:t> операция мен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таңдауға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релелер</a:t>
            </a:r>
            <a:r>
              <a:rPr lang="ru-RU" dirty="0"/>
              <a:t> 16 </a:t>
            </a:r>
            <a:r>
              <a:rPr lang="ru-RU" dirty="0" err="1"/>
              <a:t>шинадан</a:t>
            </a:r>
            <a:r>
              <a:rPr lang="ru-RU" dirty="0"/>
              <a:t> </a:t>
            </a:r>
            <a:r>
              <a:rPr lang="ru-RU" dirty="0" err="1"/>
              <a:t>қуат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,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кернеу</a:t>
            </a:r>
            <a:r>
              <a:rPr lang="ru-RU" dirty="0"/>
              <a:t>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kk-KZ" dirty="0" smtClean="0"/>
              <a:t>РП</a:t>
            </a:r>
            <a:r>
              <a:rPr lang="en-US" dirty="0" smtClean="0"/>
              <a:t>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20-дан 31-ге </a:t>
            </a:r>
            <a:r>
              <a:rPr lang="ru-RU" dirty="0" err="1"/>
              <a:t>дейінгі</a:t>
            </a:r>
            <a:r>
              <a:rPr lang="ru-RU" dirty="0"/>
              <a:t> </a:t>
            </a:r>
            <a:r>
              <a:rPr lang="ru-RU" dirty="0" err="1"/>
              <a:t>позицияларда</a:t>
            </a:r>
            <a:r>
              <a:rPr lang="ru-RU" dirty="0"/>
              <a:t> </a:t>
            </a:r>
            <a:r>
              <a:rPr lang="ru-RU" dirty="0" smtClean="0"/>
              <a:t>13(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түрлендіргішінің</a:t>
            </a:r>
            <a:r>
              <a:rPr lang="ru-RU" dirty="0"/>
              <a:t> </a:t>
            </a:r>
            <a:r>
              <a:rPr lang="ru-RU" dirty="0" err="1"/>
              <a:t>блокталуы</a:t>
            </a:r>
            <a:r>
              <a:rPr lang="ru-RU" dirty="0"/>
              <a:t> </a:t>
            </a:r>
            <a:r>
              <a:rPr lang="ru-RU" dirty="0" err="1"/>
              <a:t>жойылады</a:t>
            </a:r>
            <a:r>
              <a:rPr lang="ru-RU" dirty="0"/>
              <a:t>, </a:t>
            </a:r>
            <a:r>
              <a:rPr lang="kk-KZ" dirty="0" smtClean="0"/>
              <a:t>ПР</a:t>
            </a:r>
            <a:r>
              <a:rPr lang="en-US" dirty="0" smtClean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-</a:t>
            </a:r>
            <a:r>
              <a:rPr lang="en-US" dirty="0" smtClean="0"/>
              <a:t>E</a:t>
            </a:r>
            <a:r>
              <a:rPr lang="kk-KZ" dirty="0" smtClean="0"/>
              <a:t>б</a:t>
            </a:r>
            <a:r>
              <a:rPr lang="en-US" dirty="0" smtClean="0"/>
              <a:t> </a:t>
            </a:r>
            <a:r>
              <a:rPr lang="ru-RU" dirty="0" err="1"/>
              <a:t>кернеуі</a:t>
            </a:r>
            <a:r>
              <a:rPr lang="ru-RU" dirty="0"/>
              <a:t> </a:t>
            </a:r>
            <a:r>
              <a:rPr lang="ru-RU" dirty="0" smtClean="0"/>
              <a:t>12об-16об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1топ-5топ </a:t>
            </a:r>
            <a:r>
              <a:rPr lang="ru-RU" dirty="0" err="1" smtClean="0"/>
              <a:t>атқарушы</a:t>
            </a:r>
            <a:r>
              <a:rPr lang="ru-RU" dirty="0" smtClean="0"/>
              <a:t> </a:t>
            </a:r>
            <a:r>
              <a:rPr lang="ru-RU" dirty="0" err="1"/>
              <a:t>релелерінің</a:t>
            </a:r>
            <a:r>
              <a:rPr lang="ru-RU" dirty="0"/>
              <a:t> </a:t>
            </a:r>
            <a:r>
              <a:rPr lang="ru-RU" dirty="0" err="1"/>
              <a:t>қуат</a:t>
            </a:r>
            <a:r>
              <a:rPr lang="ru-RU" dirty="0"/>
              <a:t> </a:t>
            </a:r>
            <a:r>
              <a:rPr lang="ru-RU" dirty="0" err="1"/>
              <a:t>шинасына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413461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1744</TotalTime>
  <Words>2925</Words>
  <Application>Microsoft Office PowerPoint</Application>
  <PresentationFormat>Широкоэкранный</PresentationFormat>
  <Paragraphs>33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Легкий дым</vt:lpstr>
      <vt:lpstr>Телебасқарудың таратқыш және қабылдау құрылғылары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Передающие и приемные устройства телеуправления</dc:title>
  <dc:creator>Админ</dc:creator>
  <cp:lastModifiedBy>Aizhan Sarsenova</cp:lastModifiedBy>
  <cp:revision>39</cp:revision>
  <dcterms:created xsi:type="dcterms:W3CDTF">2020-12-11T02:14:25Z</dcterms:created>
  <dcterms:modified xsi:type="dcterms:W3CDTF">2024-12-03T03:38:49Z</dcterms:modified>
</cp:coreProperties>
</file>